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5"/>
  </p:notesMasterIdLst>
  <p:sldIdLst>
    <p:sldId id="1028" r:id="rId2"/>
    <p:sldId id="1038" r:id="rId3"/>
    <p:sldId id="1049" r:id="rId4"/>
    <p:sldId id="1062" r:id="rId5"/>
    <p:sldId id="1063" r:id="rId6"/>
    <p:sldId id="1050" r:id="rId7"/>
    <p:sldId id="1069" r:id="rId8"/>
    <p:sldId id="1067" r:id="rId9"/>
    <p:sldId id="1029" r:id="rId10"/>
    <p:sldId id="1068" r:id="rId11"/>
    <p:sldId id="261" r:id="rId12"/>
    <p:sldId id="259" r:id="rId13"/>
    <p:sldId id="1030" r:id="rId14"/>
    <p:sldId id="1031" r:id="rId15"/>
    <p:sldId id="1032" r:id="rId16"/>
    <p:sldId id="1055" r:id="rId17"/>
    <p:sldId id="1070" r:id="rId18"/>
    <p:sldId id="1033" r:id="rId19"/>
    <p:sldId id="1044" r:id="rId20"/>
    <p:sldId id="1052" r:id="rId21"/>
    <p:sldId id="1071" r:id="rId22"/>
    <p:sldId id="1072" r:id="rId23"/>
    <p:sldId id="268" r:id="rId24"/>
    <p:sldId id="270" r:id="rId25"/>
    <p:sldId id="1042" r:id="rId26"/>
    <p:sldId id="267" r:id="rId27"/>
    <p:sldId id="1073" r:id="rId28"/>
    <p:sldId id="1075" r:id="rId29"/>
    <p:sldId id="1074" r:id="rId30"/>
    <p:sldId id="1020" r:id="rId31"/>
    <p:sldId id="1054" r:id="rId32"/>
    <p:sldId id="1076" r:id="rId33"/>
    <p:sldId id="274" r:id="rId3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7EC1"/>
    <a:srgbClr val="43FF14"/>
    <a:srgbClr val="2B9B13"/>
    <a:srgbClr val="32C903"/>
    <a:srgbClr val="97BBDD"/>
    <a:srgbClr val="B1FFB3"/>
    <a:srgbClr val="A9F8A9"/>
    <a:srgbClr val="C6C5C5"/>
    <a:srgbClr val="8558B1"/>
    <a:srgbClr val="2FC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02A894-9B8F-4D5E-B622-004021D19CE7}" v="313" dt="2023-01-25T19:14:05.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16" autoAdjust="0"/>
    <p:restoredTop sz="94660"/>
  </p:normalViewPr>
  <p:slideViewPr>
    <p:cSldViewPr snapToGrid="0">
      <p:cViewPr varScale="1">
        <p:scale>
          <a:sx n="63" d="100"/>
          <a:sy n="63" d="100"/>
        </p:scale>
        <p:origin x="8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Lamir" userId="442073d2-3c01-4e5c-9ab2-f1630c12ef4f" providerId="ADAL" clId="{3702A894-9B8F-4D5E-B622-004021D19CE7}"/>
    <pc:docChg chg="undo custSel addSld delSld modSld sldOrd">
      <pc:chgData name="Alyssa Lamir" userId="442073d2-3c01-4e5c-9ab2-f1630c12ef4f" providerId="ADAL" clId="{3702A894-9B8F-4D5E-B622-004021D19CE7}" dt="2023-01-25T19:16:22.665" v="2957" actId="20577"/>
      <pc:docMkLst>
        <pc:docMk/>
      </pc:docMkLst>
      <pc:sldChg chg="del">
        <pc:chgData name="Alyssa Lamir" userId="442073d2-3c01-4e5c-9ab2-f1630c12ef4f" providerId="ADAL" clId="{3702A894-9B8F-4D5E-B622-004021D19CE7}" dt="2023-01-25T16:52:27.741" v="2159" actId="2696"/>
        <pc:sldMkLst>
          <pc:docMk/>
          <pc:sldMk cId="3959249384" sldId="256"/>
        </pc:sldMkLst>
      </pc:sldChg>
      <pc:sldChg chg="del">
        <pc:chgData name="Alyssa Lamir" userId="442073d2-3c01-4e5c-9ab2-f1630c12ef4f" providerId="ADAL" clId="{3702A894-9B8F-4D5E-B622-004021D19CE7}" dt="2023-01-20T02:53:57.941" v="171" actId="2696"/>
        <pc:sldMkLst>
          <pc:docMk/>
          <pc:sldMk cId="2123775553" sldId="257"/>
        </pc:sldMkLst>
      </pc:sldChg>
      <pc:sldChg chg="addSp delSp modSp mod">
        <pc:chgData name="Alyssa Lamir" userId="442073d2-3c01-4e5c-9ab2-f1630c12ef4f" providerId="ADAL" clId="{3702A894-9B8F-4D5E-B622-004021D19CE7}" dt="2023-01-20T03:18:38.301" v="1015" actId="20577"/>
        <pc:sldMkLst>
          <pc:docMk/>
          <pc:sldMk cId="2967829068" sldId="259"/>
        </pc:sldMkLst>
        <pc:spChg chg="mod">
          <ac:chgData name="Alyssa Lamir" userId="442073d2-3c01-4e5c-9ab2-f1630c12ef4f" providerId="ADAL" clId="{3702A894-9B8F-4D5E-B622-004021D19CE7}" dt="2023-01-20T03:15:37.124" v="978" actId="20577"/>
          <ac:spMkLst>
            <pc:docMk/>
            <pc:sldMk cId="2967829068" sldId="259"/>
            <ac:spMk id="2" creationId="{00000000-0000-0000-0000-000000000000}"/>
          </ac:spMkLst>
        </pc:spChg>
        <pc:spChg chg="mod">
          <ac:chgData name="Alyssa Lamir" userId="442073d2-3c01-4e5c-9ab2-f1630c12ef4f" providerId="ADAL" clId="{3702A894-9B8F-4D5E-B622-004021D19CE7}" dt="2023-01-20T03:18:38.301" v="1015" actId="20577"/>
          <ac:spMkLst>
            <pc:docMk/>
            <pc:sldMk cId="2967829068" sldId="259"/>
            <ac:spMk id="3" creationId="{00000000-0000-0000-0000-000000000000}"/>
          </ac:spMkLst>
        </pc:spChg>
        <pc:spChg chg="add del mod">
          <ac:chgData name="Alyssa Lamir" userId="442073d2-3c01-4e5c-9ab2-f1630c12ef4f" providerId="ADAL" clId="{3702A894-9B8F-4D5E-B622-004021D19CE7}" dt="2023-01-20T03:16:33.122" v="989" actId="478"/>
          <ac:spMkLst>
            <pc:docMk/>
            <pc:sldMk cId="2967829068" sldId="259"/>
            <ac:spMk id="5" creationId="{8BB9AAC1-7021-28A4-8E2D-4821B7E06D27}"/>
          </ac:spMkLst>
        </pc:spChg>
        <pc:picChg chg="del">
          <ac:chgData name="Alyssa Lamir" userId="442073d2-3c01-4e5c-9ab2-f1630c12ef4f" providerId="ADAL" clId="{3702A894-9B8F-4D5E-B622-004021D19CE7}" dt="2023-01-20T03:14:53.636" v="966" actId="478"/>
          <ac:picMkLst>
            <pc:docMk/>
            <pc:sldMk cId="2967829068" sldId="259"/>
            <ac:picMk id="4" creationId="{00000000-0000-0000-0000-000000000000}"/>
          </ac:picMkLst>
        </pc:picChg>
        <pc:picChg chg="add mod">
          <ac:chgData name="Alyssa Lamir" userId="442073d2-3c01-4e5c-9ab2-f1630c12ef4f" providerId="ADAL" clId="{3702A894-9B8F-4D5E-B622-004021D19CE7}" dt="2023-01-20T03:17:46.866" v="1000" actId="1076"/>
          <ac:picMkLst>
            <pc:docMk/>
            <pc:sldMk cId="2967829068" sldId="259"/>
            <ac:picMk id="1026" creationId="{6C4C3311-2027-C083-37AE-30736B259096}"/>
          </ac:picMkLst>
        </pc:picChg>
      </pc:sldChg>
      <pc:sldChg chg="addSp delSp modSp mod">
        <pc:chgData name="Alyssa Lamir" userId="442073d2-3c01-4e5c-9ab2-f1630c12ef4f" providerId="ADAL" clId="{3702A894-9B8F-4D5E-B622-004021D19CE7}" dt="2023-01-20T03:21:14.191" v="1195" actId="114"/>
        <pc:sldMkLst>
          <pc:docMk/>
          <pc:sldMk cId="3255733654" sldId="261"/>
        </pc:sldMkLst>
        <pc:spChg chg="mod">
          <ac:chgData name="Alyssa Lamir" userId="442073d2-3c01-4e5c-9ab2-f1630c12ef4f" providerId="ADAL" clId="{3702A894-9B8F-4D5E-B622-004021D19CE7}" dt="2023-01-20T03:07:58.797" v="595" actId="20577"/>
          <ac:spMkLst>
            <pc:docMk/>
            <pc:sldMk cId="3255733654" sldId="261"/>
            <ac:spMk id="2" creationId="{00000000-0000-0000-0000-000000000000}"/>
          </ac:spMkLst>
        </pc:spChg>
        <pc:spChg chg="add mod">
          <ac:chgData name="Alyssa Lamir" userId="442073d2-3c01-4e5c-9ab2-f1630c12ef4f" providerId="ADAL" clId="{3702A894-9B8F-4D5E-B622-004021D19CE7}" dt="2023-01-20T03:07:20.631" v="586" actId="113"/>
          <ac:spMkLst>
            <pc:docMk/>
            <pc:sldMk cId="3255733654" sldId="261"/>
            <ac:spMk id="3" creationId="{9E302903-D4FB-2A91-11CD-C35D19651525}"/>
          </ac:spMkLst>
        </pc:spChg>
        <pc:spChg chg="add mod">
          <ac:chgData name="Alyssa Lamir" userId="442073d2-3c01-4e5c-9ab2-f1630c12ef4f" providerId="ADAL" clId="{3702A894-9B8F-4D5E-B622-004021D19CE7}" dt="2023-01-20T03:21:14.191" v="1195" actId="114"/>
          <ac:spMkLst>
            <pc:docMk/>
            <pc:sldMk cId="3255733654" sldId="261"/>
            <ac:spMk id="6" creationId="{67F5BA62-14B9-4F7E-9AFD-94B9E8F1FAC2}"/>
          </ac:spMkLst>
        </pc:spChg>
        <pc:picChg chg="del">
          <ac:chgData name="Alyssa Lamir" userId="442073d2-3c01-4e5c-9ab2-f1630c12ef4f" providerId="ADAL" clId="{3702A894-9B8F-4D5E-B622-004021D19CE7}" dt="2023-01-20T02:57:19.534" v="191" actId="478"/>
          <ac:picMkLst>
            <pc:docMk/>
            <pc:sldMk cId="3255733654" sldId="261"/>
            <ac:picMk id="5" creationId="{00000000-0000-0000-0000-000000000000}"/>
          </ac:picMkLst>
        </pc:picChg>
      </pc:sldChg>
      <pc:sldChg chg="modSp del mod">
        <pc:chgData name="Alyssa Lamir" userId="442073d2-3c01-4e5c-9ab2-f1630c12ef4f" providerId="ADAL" clId="{3702A894-9B8F-4D5E-B622-004021D19CE7}" dt="2023-01-20T03:31:57.771" v="1359" actId="2696"/>
        <pc:sldMkLst>
          <pc:docMk/>
          <pc:sldMk cId="1843496221" sldId="263"/>
        </pc:sldMkLst>
        <pc:spChg chg="mod">
          <ac:chgData name="Alyssa Lamir" userId="442073d2-3c01-4e5c-9ab2-f1630c12ef4f" providerId="ADAL" clId="{3702A894-9B8F-4D5E-B622-004021D19CE7}" dt="2023-01-20T02:45:30.630" v="4" actId="27636"/>
          <ac:spMkLst>
            <pc:docMk/>
            <pc:sldMk cId="1843496221" sldId="263"/>
            <ac:spMk id="2" creationId="{00000000-0000-0000-0000-000000000000}"/>
          </ac:spMkLst>
        </pc:spChg>
      </pc:sldChg>
      <pc:sldChg chg="modSp del mod">
        <pc:chgData name="Alyssa Lamir" userId="442073d2-3c01-4e5c-9ab2-f1630c12ef4f" providerId="ADAL" clId="{3702A894-9B8F-4D5E-B622-004021D19CE7}" dt="2023-01-25T16:52:33.732" v="2160" actId="2696"/>
        <pc:sldMkLst>
          <pc:docMk/>
          <pc:sldMk cId="2739728610" sldId="264"/>
        </pc:sldMkLst>
        <pc:spChg chg="mod">
          <ac:chgData name="Alyssa Lamir" userId="442073d2-3c01-4e5c-9ab2-f1630c12ef4f" providerId="ADAL" clId="{3702A894-9B8F-4D5E-B622-004021D19CE7}" dt="2023-01-20T02:45:30.636" v="5" actId="27636"/>
          <ac:spMkLst>
            <pc:docMk/>
            <pc:sldMk cId="2739728610" sldId="264"/>
            <ac:spMk id="2" creationId="{00000000-0000-0000-0000-000000000000}"/>
          </ac:spMkLst>
        </pc:spChg>
      </pc:sldChg>
      <pc:sldChg chg="del">
        <pc:chgData name="Alyssa Lamir" userId="442073d2-3c01-4e5c-9ab2-f1630c12ef4f" providerId="ADAL" clId="{3702A894-9B8F-4D5E-B622-004021D19CE7}" dt="2023-01-25T16:55:04.471" v="2215" actId="2696"/>
        <pc:sldMkLst>
          <pc:docMk/>
          <pc:sldMk cId="764825502" sldId="265"/>
        </pc:sldMkLst>
      </pc:sldChg>
      <pc:sldChg chg="modSp del mod">
        <pc:chgData name="Alyssa Lamir" userId="442073d2-3c01-4e5c-9ab2-f1630c12ef4f" providerId="ADAL" clId="{3702A894-9B8F-4D5E-B622-004021D19CE7}" dt="2023-01-20T03:21:29.027" v="1196" actId="2696"/>
        <pc:sldMkLst>
          <pc:docMk/>
          <pc:sldMk cId="240576234" sldId="266"/>
        </pc:sldMkLst>
        <pc:spChg chg="mod">
          <ac:chgData name="Alyssa Lamir" userId="442073d2-3c01-4e5c-9ab2-f1630c12ef4f" providerId="ADAL" clId="{3702A894-9B8F-4D5E-B622-004021D19CE7}" dt="2023-01-20T02:45:30.624" v="3" actId="27636"/>
          <ac:spMkLst>
            <pc:docMk/>
            <pc:sldMk cId="240576234" sldId="266"/>
            <ac:spMk id="2" creationId="{00000000-0000-0000-0000-000000000000}"/>
          </ac:spMkLst>
        </pc:spChg>
      </pc:sldChg>
      <pc:sldChg chg="addSp delSp modSp mod ord">
        <pc:chgData name="Alyssa Lamir" userId="442073d2-3c01-4e5c-9ab2-f1630c12ef4f" providerId="ADAL" clId="{3702A894-9B8F-4D5E-B622-004021D19CE7}" dt="2023-01-25T18:53:09.320" v="2707" actId="1076"/>
        <pc:sldMkLst>
          <pc:docMk/>
          <pc:sldMk cId="2027387461" sldId="267"/>
        </pc:sldMkLst>
        <pc:spChg chg="mod">
          <ac:chgData name="Alyssa Lamir" userId="442073d2-3c01-4e5c-9ab2-f1630c12ef4f" providerId="ADAL" clId="{3702A894-9B8F-4D5E-B622-004021D19CE7}" dt="2023-01-20T02:45:30.657" v="8" actId="27636"/>
          <ac:spMkLst>
            <pc:docMk/>
            <pc:sldMk cId="2027387461" sldId="267"/>
            <ac:spMk id="2" creationId="{00000000-0000-0000-0000-000000000000}"/>
          </ac:spMkLst>
        </pc:spChg>
        <pc:spChg chg="add mod">
          <ac:chgData name="Alyssa Lamir" userId="442073d2-3c01-4e5c-9ab2-f1630c12ef4f" providerId="ADAL" clId="{3702A894-9B8F-4D5E-B622-004021D19CE7}" dt="2023-01-25T18:53:05.563" v="2706" actId="1076"/>
          <ac:spMkLst>
            <pc:docMk/>
            <pc:sldMk cId="2027387461" sldId="267"/>
            <ac:spMk id="3" creationId="{C2791E42-F1FD-0075-372A-F8EEE316807C}"/>
          </ac:spMkLst>
        </pc:spChg>
        <pc:spChg chg="add del mod">
          <ac:chgData name="Alyssa Lamir" userId="442073d2-3c01-4e5c-9ab2-f1630c12ef4f" providerId="ADAL" clId="{3702A894-9B8F-4D5E-B622-004021D19CE7}" dt="2023-01-25T18:52:47.684" v="2704" actId="478"/>
          <ac:spMkLst>
            <pc:docMk/>
            <pc:sldMk cId="2027387461" sldId="267"/>
            <ac:spMk id="6" creationId="{C2961469-3B9C-D9B0-AD21-0ECE62CEE251}"/>
          </ac:spMkLst>
        </pc:spChg>
        <pc:picChg chg="del mod">
          <ac:chgData name="Alyssa Lamir" userId="442073d2-3c01-4e5c-9ab2-f1630c12ef4f" providerId="ADAL" clId="{3702A894-9B8F-4D5E-B622-004021D19CE7}" dt="2023-01-25T18:52:24.131" v="2699" actId="478"/>
          <ac:picMkLst>
            <pc:docMk/>
            <pc:sldMk cId="2027387461" sldId="267"/>
            <ac:picMk id="4" creationId="{00000000-0000-0000-0000-000000000000}"/>
          </ac:picMkLst>
        </pc:picChg>
        <pc:picChg chg="add mod">
          <ac:chgData name="Alyssa Lamir" userId="442073d2-3c01-4e5c-9ab2-f1630c12ef4f" providerId="ADAL" clId="{3702A894-9B8F-4D5E-B622-004021D19CE7}" dt="2023-01-25T18:53:09.320" v="2707" actId="1076"/>
          <ac:picMkLst>
            <pc:docMk/>
            <pc:sldMk cId="2027387461" sldId="267"/>
            <ac:picMk id="5" creationId="{BFBBA808-4E97-7D22-F61D-BAA6AF454792}"/>
          </ac:picMkLst>
        </pc:picChg>
      </pc:sldChg>
      <pc:sldChg chg="addSp delSp modSp mod ord">
        <pc:chgData name="Alyssa Lamir" userId="442073d2-3c01-4e5c-9ab2-f1630c12ef4f" providerId="ADAL" clId="{3702A894-9B8F-4D5E-B622-004021D19CE7}" dt="2023-01-25T18:47:14.365" v="2687"/>
        <pc:sldMkLst>
          <pc:docMk/>
          <pc:sldMk cId="815077938" sldId="268"/>
        </pc:sldMkLst>
        <pc:spChg chg="mod">
          <ac:chgData name="Alyssa Lamir" userId="442073d2-3c01-4e5c-9ab2-f1630c12ef4f" providerId="ADAL" clId="{3702A894-9B8F-4D5E-B622-004021D19CE7}" dt="2023-01-25T18:18:53.766" v="2400" actId="255"/>
          <ac:spMkLst>
            <pc:docMk/>
            <pc:sldMk cId="815077938" sldId="268"/>
            <ac:spMk id="2" creationId="{00000000-0000-0000-0000-000000000000}"/>
          </ac:spMkLst>
        </pc:spChg>
        <pc:spChg chg="mod">
          <ac:chgData name="Alyssa Lamir" userId="442073d2-3c01-4e5c-9ab2-f1630c12ef4f" providerId="ADAL" clId="{3702A894-9B8F-4D5E-B622-004021D19CE7}" dt="2023-01-25T18:17:48.184" v="2395" actId="1076"/>
          <ac:spMkLst>
            <pc:docMk/>
            <pc:sldMk cId="815077938" sldId="268"/>
            <ac:spMk id="3" creationId="{00000000-0000-0000-0000-000000000000}"/>
          </ac:spMkLst>
        </pc:spChg>
        <pc:spChg chg="add mod">
          <ac:chgData name="Alyssa Lamir" userId="442073d2-3c01-4e5c-9ab2-f1630c12ef4f" providerId="ADAL" clId="{3702A894-9B8F-4D5E-B622-004021D19CE7}" dt="2023-01-25T18:13:46.831" v="2369" actId="313"/>
          <ac:spMkLst>
            <pc:docMk/>
            <pc:sldMk cId="815077938" sldId="268"/>
            <ac:spMk id="11" creationId="{65940D85-DD77-F72C-5CA1-4959C674E51E}"/>
          </ac:spMkLst>
        </pc:spChg>
        <pc:spChg chg="add mod">
          <ac:chgData name="Alyssa Lamir" userId="442073d2-3c01-4e5c-9ab2-f1630c12ef4f" providerId="ADAL" clId="{3702A894-9B8F-4D5E-B622-004021D19CE7}" dt="2023-01-25T18:14:01.501" v="2387" actId="20577"/>
          <ac:spMkLst>
            <pc:docMk/>
            <pc:sldMk cId="815077938" sldId="268"/>
            <ac:spMk id="12" creationId="{0B5080B9-11CC-CD6B-AAA5-9D2571D219F8}"/>
          </ac:spMkLst>
        </pc:spChg>
        <pc:spChg chg="add mod">
          <ac:chgData name="Alyssa Lamir" userId="442073d2-3c01-4e5c-9ab2-f1630c12ef4f" providerId="ADAL" clId="{3702A894-9B8F-4D5E-B622-004021D19CE7}" dt="2023-01-25T18:17:43.743" v="2394" actId="14100"/>
          <ac:spMkLst>
            <pc:docMk/>
            <pc:sldMk cId="815077938" sldId="268"/>
            <ac:spMk id="13" creationId="{59B35CA8-A4D4-7AD5-1995-CB93AF2EA7F5}"/>
          </ac:spMkLst>
        </pc:spChg>
        <pc:graphicFrameChg chg="add del mod">
          <ac:chgData name="Alyssa Lamir" userId="442073d2-3c01-4e5c-9ab2-f1630c12ef4f" providerId="ADAL" clId="{3702A894-9B8F-4D5E-B622-004021D19CE7}" dt="2023-01-25T17:03:27.723" v="2226" actId="478"/>
          <ac:graphicFrameMkLst>
            <pc:docMk/>
            <pc:sldMk cId="815077938" sldId="268"/>
            <ac:graphicFrameMk id="6" creationId="{87018DCF-47C8-5895-60EF-29C1AEEC34C0}"/>
          </ac:graphicFrameMkLst>
        </pc:graphicFrameChg>
        <pc:picChg chg="del">
          <ac:chgData name="Alyssa Lamir" userId="442073d2-3c01-4e5c-9ab2-f1630c12ef4f" providerId="ADAL" clId="{3702A894-9B8F-4D5E-B622-004021D19CE7}" dt="2023-01-25T18:04:16.805" v="2336" actId="478"/>
          <ac:picMkLst>
            <pc:docMk/>
            <pc:sldMk cId="815077938" sldId="268"/>
            <ac:picMk id="4" creationId="{00000000-0000-0000-0000-000000000000}"/>
          </ac:picMkLst>
        </pc:picChg>
        <pc:picChg chg="del">
          <ac:chgData name="Alyssa Lamir" userId="442073d2-3c01-4e5c-9ab2-f1630c12ef4f" providerId="ADAL" clId="{3702A894-9B8F-4D5E-B622-004021D19CE7}" dt="2023-01-25T18:03:48.082" v="2330" actId="478"/>
          <ac:picMkLst>
            <pc:docMk/>
            <pc:sldMk cId="815077938" sldId="268"/>
            <ac:picMk id="5" creationId="{00000000-0000-0000-0000-000000000000}"/>
          </ac:picMkLst>
        </pc:picChg>
        <pc:picChg chg="add mod ord">
          <ac:chgData name="Alyssa Lamir" userId="442073d2-3c01-4e5c-9ab2-f1630c12ef4f" providerId="ADAL" clId="{3702A894-9B8F-4D5E-B622-004021D19CE7}" dt="2023-01-25T18:05:24.928" v="2346" actId="1076"/>
          <ac:picMkLst>
            <pc:docMk/>
            <pc:sldMk cId="815077938" sldId="268"/>
            <ac:picMk id="8" creationId="{AB68E054-1117-5D49-6FA5-518E8EF95063}"/>
          </ac:picMkLst>
        </pc:picChg>
        <pc:cxnChg chg="add mod">
          <ac:chgData name="Alyssa Lamir" userId="442073d2-3c01-4e5c-9ab2-f1630c12ef4f" providerId="ADAL" clId="{3702A894-9B8F-4D5E-B622-004021D19CE7}" dt="2023-01-25T18:06:29.821" v="2350" actId="1076"/>
          <ac:cxnSpMkLst>
            <pc:docMk/>
            <pc:sldMk cId="815077938" sldId="268"/>
            <ac:cxnSpMk id="9" creationId="{06BF4B71-1767-93E5-ECDD-6BB93A51FD18}"/>
          </ac:cxnSpMkLst>
        </pc:cxnChg>
        <pc:cxnChg chg="add mod">
          <ac:chgData name="Alyssa Lamir" userId="442073d2-3c01-4e5c-9ab2-f1630c12ef4f" providerId="ADAL" clId="{3702A894-9B8F-4D5E-B622-004021D19CE7}" dt="2023-01-25T18:13:04.336" v="2354" actId="1076"/>
          <ac:cxnSpMkLst>
            <pc:docMk/>
            <pc:sldMk cId="815077938" sldId="268"/>
            <ac:cxnSpMk id="10" creationId="{37A0A3EF-7696-F0AB-435F-CF1AF2EEDAD1}"/>
          </ac:cxnSpMkLst>
        </pc:cxnChg>
      </pc:sldChg>
      <pc:sldChg chg="addSp delSp modSp mod ord">
        <pc:chgData name="Alyssa Lamir" userId="442073d2-3c01-4e5c-9ab2-f1630c12ef4f" providerId="ADAL" clId="{3702A894-9B8F-4D5E-B622-004021D19CE7}" dt="2023-01-25T18:47:10.996" v="2685"/>
        <pc:sldMkLst>
          <pc:docMk/>
          <pc:sldMk cId="2217867940" sldId="270"/>
        </pc:sldMkLst>
        <pc:spChg chg="mod">
          <ac:chgData name="Alyssa Lamir" userId="442073d2-3c01-4e5c-9ab2-f1630c12ef4f" providerId="ADAL" clId="{3702A894-9B8F-4D5E-B622-004021D19CE7}" dt="2023-01-25T18:21:43.380" v="2439" actId="20577"/>
          <ac:spMkLst>
            <pc:docMk/>
            <pc:sldMk cId="2217867940" sldId="270"/>
            <ac:spMk id="2" creationId="{00000000-0000-0000-0000-000000000000}"/>
          </ac:spMkLst>
        </pc:spChg>
        <pc:spChg chg="del">
          <ac:chgData name="Alyssa Lamir" userId="442073d2-3c01-4e5c-9ab2-f1630c12ef4f" providerId="ADAL" clId="{3702A894-9B8F-4D5E-B622-004021D19CE7}" dt="2023-01-25T18:22:59.154" v="2460" actId="478"/>
          <ac:spMkLst>
            <pc:docMk/>
            <pc:sldMk cId="2217867940" sldId="270"/>
            <ac:spMk id="3" creationId="{81A9F7FD-840D-1447-A41D-4A386D73D6D6}"/>
          </ac:spMkLst>
        </pc:spChg>
        <pc:spChg chg="mod">
          <ac:chgData name="Alyssa Lamir" userId="442073d2-3c01-4e5c-9ab2-f1630c12ef4f" providerId="ADAL" clId="{3702A894-9B8F-4D5E-B622-004021D19CE7}" dt="2023-01-25T18:38:28.873" v="2575" actId="1076"/>
          <ac:spMkLst>
            <pc:docMk/>
            <pc:sldMk cId="2217867940" sldId="270"/>
            <ac:spMk id="5" creationId="{00000000-0000-0000-0000-000000000000}"/>
          </ac:spMkLst>
        </pc:spChg>
        <pc:spChg chg="add del mod">
          <ac:chgData name="Alyssa Lamir" userId="442073d2-3c01-4e5c-9ab2-f1630c12ef4f" providerId="ADAL" clId="{3702A894-9B8F-4D5E-B622-004021D19CE7}" dt="2023-01-25T18:21:05.291" v="2428" actId="478"/>
          <ac:spMkLst>
            <pc:docMk/>
            <pc:sldMk cId="2217867940" sldId="270"/>
            <ac:spMk id="6" creationId="{5DFE5E0A-0111-1964-0CD9-966E17D18400}"/>
          </ac:spMkLst>
        </pc:spChg>
        <pc:spChg chg="add del mod">
          <ac:chgData name="Alyssa Lamir" userId="442073d2-3c01-4e5c-9ab2-f1630c12ef4f" providerId="ADAL" clId="{3702A894-9B8F-4D5E-B622-004021D19CE7}" dt="2023-01-25T18:36:43.404" v="2538" actId="1076"/>
          <ac:spMkLst>
            <pc:docMk/>
            <pc:sldMk cId="2217867940" sldId="270"/>
            <ac:spMk id="9" creationId="{00000000-0000-0000-0000-000000000000}"/>
          </ac:spMkLst>
        </pc:spChg>
        <pc:spChg chg="mod">
          <ac:chgData name="Alyssa Lamir" userId="442073d2-3c01-4e5c-9ab2-f1630c12ef4f" providerId="ADAL" clId="{3702A894-9B8F-4D5E-B622-004021D19CE7}" dt="2023-01-25T18:35:51.428" v="2532" actId="1076"/>
          <ac:spMkLst>
            <pc:docMk/>
            <pc:sldMk cId="2217867940" sldId="270"/>
            <ac:spMk id="14" creationId="{00000000-0000-0000-0000-000000000000}"/>
          </ac:spMkLst>
        </pc:spChg>
        <pc:spChg chg="del">
          <ac:chgData name="Alyssa Lamir" userId="442073d2-3c01-4e5c-9ab2-f1630c12ef4f" providerId="ADAL" clId="{3702A894-9B8F-4D5E-B622-004021D19CE7}" dt="2023-01-25T18:39:12.512" v="2583" actId="478"/>
          <ac:spMkLst>
            <pc:docMk/>
            <pc:sldMk cId="2217867940" sldId="270"/>
            <ac:spMk id="17" creationId="{00000000-0000-0000-0000-000000000000}"/>
          </ac:spMkLst>
        </pc:spChg>
        <pc:spChg chg="mod">
          <ac:chgData name="Alyssa Lamir" userId="442073d2-3c01-4e5c-9ab2-f1630c12ef4f" providerId="ADAL" clId="{3702A894-9B8F-4D5E-B622-004021D19CE7}" dt="2023-01-25T18:38:20.837" v="2574" actId="14100"/>
          <ac:spMkLst>
            <pc:docMk/>
            <pc:sldMk cId="2217867940" sldId="270"/>
            <ac:spMk id="21" creationId="{00000000-0000-0000-0000-000000000000}"/>
          </ac:spMkLst>
        </pc:spChg>
        <pc:spChg chg="mod">
          <ac:chgData name="Alyssa Lamir" userId="442073d2-3c01-4e5c-9ab2-f1630c12ef4f" providerId="ADAL" clId="{3702A894-9B8F-4D5E-B622-004021D19CE7}" dt="2023-01-25T18:25:44.046" v="2485" actId="1076"/>
          <ac:spMkLst>
            <pc:docMk/>
            <pc:sldMk cId="2217867940" sldId="270"/>
            <ac:spMk id="24" creationId="{00000000-0000-0000-0000-000000000000}"/>
          </ac:spMkLst>
        </pc:spChg>
        <pc:spChg chg="add mod">
          <ac:chgData name="Alyssa Lamir" userId="442073d2-3c01-4e5c-9ab2-f1630c12ef4f" providerId="ADAL" clId="{3702A894-9B8F-4D5E-B622-004021D19CE7}" dt="2023-01-25T18:37:16.301" v="2545"/>
          <ac:spMkLst>
            <pc:docMk/>
            <pc:sldMk cId="2217867940" sldId="270"/>
            <ac:spMk id="26" creationId="{02788129-8A40-2F3F-C887-00D83D2FE384}"/>
          </ac:spMkLst>
        </pc:spChg>
        <pc:spChg chg="del">
          <ac:chgData name="Alyssa Lamir" userId="442073d2-3c01-4e5c-9ab2-f1630c12ef4f" providerId="ADAL" clId="{3702A894-9B8F-4D5E-B622-004021D19CE7}" dt="2023-01-25T18:22:25.269" v="2440" actId="478"/>
          <ac:spMkLst>
            <pc:docMk/>
            <pc:sldMk cId="2217867940" sldId="270"/>
            <ac:spMk id="27" creationId="{00000000-0000-0000-0000-000000000000}"/>
          </ac:spMkLst>
        </pc:spChg>
        <pc:spChg chg="del">
          <ac:chgData name="Alyssa Lamir" userId="442073d2-3c01-4e5c-9ab2-f1630c12ef4f" providerId="ADAL" clId="{3702A894-9B8F-4D5E-B622-004021D19CE7}" dt="2023-01-25T18:22:56.116" v="2459" actId="478"/>
          <ac:spMkLst>
            <pc:docMk/>
            <pc:sldMk cId="2217867940" sldId="270"/>
            <ac:spMk id="28" creationId="{00000000-0000-0000-0000-000000000000}"/>
          </ac:spMkLst>
        </pc:spChg>
        <pc:spChg chg="del">
          <ac:chgData name="Alyssa Lamir" userId="442073d2-3c01-4e5c-9ab2-f1630c12ef4f" providerId="ADAL" clId="{3702A894-9B8F-4D5E-B622-004021D19CE7}" dt="2023-01-25T18:37:06.255" v="2544" actId="478"/>
          <ac:spMkLst>
            <pc:docMk/>
            <pc:sldMk cId="2217867940" sldId="270"/>
            <ac:spMk id="30" creationId="{C2F7299C-EA98-B44E-9386-CC331BF10949}"/>
          </ac:spMkLst>
        </pc:spChg>
        <pc:spChg chg="mod">
          <ac:chgData name="Alyssa Lamir" userId="442073d2-3c01-4e5c-9ab2-f1630c12ef4f" providerId="ADAL" clId="{3702A894-9B8F-4D5E-B622-004021D19CE7}" dt="2023-01-25T18:22:36.065" v="2458" actId="20577"/>
          <ac:spMkLst>
            <pc:docMk/>
            <pc:sldMk cId="2217867940" sldId="270"/>
            <ac:spMk id="31" creationId="{00000000-0000-0000-0000-000000000000}"/>
          </ac:spMkLst>
        </pc:spChg>
        <pc:spChg chg="del">
          <ac:chgData name="Alyssa Lamir" userId="442073d2-3c01-4e5c-9ab2-f1630c12ef4f" providerId="ADAL" clId="{3702A894-9B8F-4D5E-B622-004021D19CE7}" dt="2023-01-25T18:36:01.841" v="2533" actId="478"/>
          <ac:spMkLst>
            <pc:docMk/>
            <pc:sldMk cId="2217867940" sldId="270"/>
            <ac:spMk id="35" creationId="{00000000-0000-0000-0000-000000000000}"/>
          </ac:spMkLst>
        </pc:spChg>
        <pc:spChg chg="del mod">
          <ac:chgData name="Alyssa Lamir" userId="442073d2-3c01-4e5c-9ab2-f1630c12ef4f" providerId="ADAL" clId="{3702A894-9B8F-4D5E-B622-004021D19CE7}" dt="2023-01-25T18:39:04.892" v="2582" actId="478"/>
          <ac:spMkLst>
            <pc:docMk/>
            <pc:sldMk cId="2217867940" sldId="270"/>
            <ac:spMk id="37" creationId="{6A9031AA-A3AF-784D-A977-1D09AD5F14BB}"/>
          </ac:spMkLst>
        </pc:spChg>
        <pc:spChg chg="mod">
          <ac:chgData name="Alyssa Lamir" userId="442073d2-3c01-4e5c-9ab2-f1630c12ef4f" providerId="ADAL" clId="{3702A894-9B8F-4D5E-B622-004021D19CE7}" dt="2023-01-25T18:36:10.943" v="2535" actId="1076"/>
          <ac:spMkLst>
            <pc:docMk/>
            <pc:sldMk cId="2217867940" sldId="270"/>
            <ac:spMk id="39" creationId="{C03F7E3A-CB47-1B4B-A41D-4426BC8FF656}"/>
          </ac:spMkLst>
        </pc:spChg>
        <pc:spChg chg="add del mod">
          <ac:chgData name="Alyssa Lamir" userId="442073d2-3c01-4e5c-9ab2-f1630c12ef4f" providerId="ADAL" clId="{3702A894-9B8F-4D5E-B622-004021D19CE7}" dt="2023-01-25T18:39:35.287" v="2588"/>
          <ac:spMkLst>
            <pc:docMk/>
            <pc:sldMk cId="2217867940" sldId="270"/>
            <ac:spMk id="40" creationId="{324EF28D-8AA3-F755-CF5E-7691A9CF58E5}"/>
          </ac:spMkLst>
        </pc:spChg>
        <pc:spChg chg="del mod">
          <ac:chgData name="Alyssa Lamir" userId="442073d2-3c01-4e5c-9ab2-f1630c12ef4f" providerId="ADAL" clId="{3702A894-9B8F-4D5E-B622-004021D19CE7}" dt="2023-01-25T18:36:30.716" v="2537" actId="478"/>
          <ac:spMkLst>
            <pc:docMk/>
            <pc:sldMk cId="2217867940" sldId="270"/>
            <ac:spMk id="43" creationId="{5B51B636-9F0C-2D44-9A60-8D6A5B7010F8}"/>
          </ac:spMkLst>
        </pc:spChg>
        <pc:picChg chg="del mod">
          <ac:chgData name="Alyssa Lamir" userId="442073d2-3c01-4e5c-9ab2-f1630c12ef4f" providerId="ADAL" clId="{3702A894-9B8F-4D5E-B622-004021D19CE7}" dt="2023-01-25T18:20:21.966" v="2421" actId="478"/>
          <ac:picMkLst>
            <pc:docMk/>
            <pc:sldMk cId="2217867940" sldId="270"/>
            <ac:picMk id="4" creationId="{00000000-0000-0000-0000-000000000000}"/>
          </ac:picMkLst>
        </pc:picChg>
        <pc:picChg chg="add mod ord">
          <ac:chgData name="Alyssa Lamir" userId="442073d2-3c01-4e5c-9ab2-f1630c12ef4f" providerId="ADAL" clId="{3702A894-9B8F-4D5E-B622-004021D19CE7}" dt="2023-01-25T18:38:57.018" v="2580" actId="1076"/>
          <ac:picMkLst>
            <pc:docMk/>
            <pc:sldMk cId="2217867940" sldId="270"/>
            <ac:picMk id="8" creationId="{4DFBA116-C8E5-0650-CD99-F0B72269C1A5}"/>
          </ac:picMkLst>
        </pc:picChg>
        <pc:cxnChg chg="mod">
          <ac:chgData name="Alyssa Lamir" userId="442073d2-3c01-4e5c-9ab2-f1630c12ef4f" providerId="ADAL" clId="{3702A894-9B8F-4D5E-B622-004021D19CE7}" dt="2023-01-25T18:26:09.791" v="2489" actId="1076"/>
          <ac:cxnSpMkLst>
            <pc:docMk/>
            <pc:sldMk cId="2217867940" sldId="270"/>
            <ac:cxnSpMk id="7" creationId="{00000000-0000-0000-0000-000000000000}"/>
          </ac:cxnSpMkLst>
        </pc:cxnChg>
        <pc:cxnChg chg="mod">
          <ac:chgData name="Alyssa Lamir" userId="442073d2-3c01-4e5c-9ab2-f1630c12ef4f" providerId="ADAL" clId="{3702A894-9B8F-4D5E-B622-004021D19CE7}" dt="2023-01-25T18:29:45.322" v="2499" actId="1076"/>
          <ac:cxnSpMkLst>
            <pc:docMk/>
            <pc:sldMk cId="2217867940" sldId="270"/>
            <ac:cxnSpMk id="10" creationId="{00000000-0000-0000-0000-000000000000}"/>
          </ac:cxnSpMkLst>
        </pc:cxnChg>
        <pc:cxnChg chg="mod">
          <ac:chgData name="Alyssa Lamir" userId="442073d2-3c01-4e5c-9ab2-f1630c12ef4f" providerId="ADAL" clId="{3702A894-9B8F-4D5E-B622-004021D19CE7}" dt="2023-01-25T18:33:33.265" v="2530" actId="1076"/>
          <ac:cxnSpMkLst>
            <pc:docMk/>
            <pc:sldMk cId="2217867940" sldId="270"/>
            <ac:cxnSpMk id="15" creationId="{00000000-0000-0000-0000-000000000000}"/>
          </ac:cxnSpMkLst>
        </pc:cxnChg>
        <pc:cxnChg chg="del mod">
          <ac:chgData name="Alyssa Lamir" userId="442073d2-3c01-4e5c-9ab2-f1630c12ef4f" providerId="ADAL" clId="{3702A894-9B8F-4D5E-B622-004021D19CE7}" dt="2023-01-25T18:39:14.945" v="2584" actId="478"/>
          <ac:cxnSpMkLst>
            <pc:docMk/>
            <pc:sldMk cId="2217867940" sldId="270"/>
            <ac:cxnSpMk id="18" creationId="{00000000-0000-0000-0000-000000000000}"/>
          </ac:cxnSpMkLst>
        </pc:cxnChg>
        <pc:cxnChg chg="mod">
          <ac:chgData name="Alyssa Lamir" userId="442073d2-3c01-4e5c-9ab2-f1630c12ef4f" providerId="ADAL" clId="{3702A894-9B8F-4D5E-B622-004021D19CE7}" dt="2023-01-25T18:24:56.283" v="2477" actId="14100"/>
          <ac:cxnSpMkLst>
            <pc:docMk/>
            <pc:sldMk cId="2217867940" sldId="270"/>
            <ac:cxnSpMk id="22" creationId="{00000000-0000-0000-0000-000000000000}"/>
          </ac:cxnSpMkLst>
        </pc:cxnChg>
        <pc:cxnChg chg="mod">
          <ac:chgData name="Alyssa Lamir" userId="442073d2-3c01-4e5c-9ab2-f1630c12ef4f" providerId="ADAL" clId="{3702A894-9B8F-4D5E-B622-004021D19CE7}" dt="2023-01-25T18:25:37.043" v="2483" actId="1076"/>
          <ac:cxnSpMkLst>
            <pc:docMk/>
            <pc:sldMk cId="2217867940" sldId="270"/>
            <ac:cxnSpMk id="25" creationId="{00000000-0000-0000-0000-000000000000}"/>
          </ac:cxnSpMkLst>
        </pc:cxnChg>
        <pc:cxnChg chg="mod">
          <ac:chgData name="Alyssa Lamir" userId="442073d2-3c01-4e5c-9ab2-f1630c12ef4f" providerId="ADAL" clId="{3702A894-9B8F-4D5E-B622-004021D19CE7}" dt="2023-01-25T18:23:09.257" v="2463" actId="1076"/>
          <ac:cxnSpMkLst>
            <pc:docMk/>
            <pc:sldMk cId="2217867940" sldId="270"/>
            <ac:cxnSpMk id="29" creationId="{00000000-0000-0000-0000-000000000000}"/>
          </ac:cxnSpMkLst>
        </pc:cxnChg>
        <pc:cxnChg chg="mod">
          <ac:chgData name="Alyssa Lamir" userId="442073d2-3c01-4e5c-9ab2-f1630c12ef4f" providerId="ADAL" clId="{3702A894-9B8F-4D5E-B622-004021D19CE7}" dt="2023-01-25T18:37:03.846" v="2543" actId="1076"/>
          <ac:cxnSpMkLst>
            <pc:docMk/>
            <pc:sldMk cId="2217867940" sldId="270"/>
            <ac:cxnSpMk id="32" creationId="{00000000-0000-0000-0000-000000000000}"/>
          </ac:cxnSpMkLst>
        </pc:cxnChg>
        <pc:cxnChg chg="add mod">
          <ac:chgData name="Alyssa Lamir" userId="442073d2-3c01-4e5c-9ab2-f1630c12ef4f" providerId="ADAL" clId="{3702A894-9B8F-4D5E-B622-004021D19CE7}" dt="2023-01-25T18:38:38.237" v="2578" actId="1076"/>
          <ac:cxnSpMkLst>
            <pc:docMk/>
            <pc:sldMk cId="2217867940" sldId="270"/>
            <ac:cxnSpMk id="33" creationId="{9FBF6C11-BBB3-16A0-02B4-F190216228B6}"/>
          </ac:cxnSpMkLst>
        </pc:cxnChg>
        <pc:cxnChg chg="del">
          <ac:chgData name="Alyssa Lamir" userId="442073d2-3c01-4e5c-9ab2-f1630c12ef4f" providerId="ADAL" clId="{3702A894-9B8F-4D5E-B622-004021D19CE7}" dt="2023-01-25T18:36:06.029" v="2534" actId="478"/>
          <ac:cxnSpMkLst>
            <pc:docMk/>
            <pc:sldMk cId="2217867940" sldId="270"/>
            <ac:cxnSpMk id="36" creationId="{00000000-0000-0000-0000-000000000000}"/>
          </ac:cxnSpMkLst>
        </pc:cxnChg>
      </pc:sldChg>
      <pc:sldChg chg="modSp del ord">
        <pc:chgData name="Alyssa Lamir" userId="442073d2-3c01-4e5c-9ab2-f1630c12ef4f" providerId="ADAL" clId="{3702A894-9B8F-4D5E-B622-004021D19CE7}" dt="2023-01-25T18:57:35.031" v="2781" actId="2696"/>
        <pc:sldMkLst>
          <pc:docMk/>
          <pc:sldMk cId="2311014360" sldId="271"/>
        </pc:sldMkLst>
        <pc:picChg chg="mod">
          <ac:chgData name="Alyssa Lamir" userId="442073d2-3c01-4e5c-9ab2-f1630c12ef4f" providerId="ADAL" clId="{3702A894-9B8F-4D5E-B622-004021D19CE7}" dt="2023-01-20T02:45:30.524" v="0"/>
          <ac:picMkLst>
            <pc:docMk/>
            <pc:sldMk cId="2311014360" sldId="271"/>
            <ac:picMk id="4" creationId="{00000000-0000-0000-0000-000000000000}"/>
          </ac:picMkLst>
        </pc:picChg>
      </pc:sldChg>
      <pc:sldChg chg="del">
        <pc:chgData name="Alyssa Lamir" userId="442073d2-3c01-4e5c-9ab2-f1630c12ef4f" providerId="ADAL" clId="{3702A894-9B8F-4D5E-B622-004021D19CE7}" dt="2023-01-25T16:55:21.071" v="2217" actId="47"/>
        <pc:sldMkLst>
          <pc:docMk/>
          <pc:sldMk cId="1141549439" sldId="272"/>
        </pc:sldMkLst>
      </pc:sldChg>
      <pc:sldChg chg="modSp del mod">
        <pc:chgData name="Alyssa Lamir" userId="442073d2-3c01-4e5c-9ab2-f1630c12ef4f" providerId="ADAL" clId="{3702A894-9B8F-4D5E-B622-004021D19CE7}" dt="2023-01-25T18:57:45.773" v="2782" actId="2696"/>
        <pc:sldMkLst>
          <pc:docMk/>
          <pc:sldMk cId="775035892" sldId="273"/>
        </pc:sldMkLst>
        <pc:spChg chg="mod">
          <ac:chgData name="Alyssa Lamir" userId="442073d2-3c01-4e5c-9ab2-f1630c12ef4f" providerId="ADAL" clId="{3702A894-9B8F-4D5E-B622-004021D19CE7}" dt="2023-01-20T02:45:30.665" v="10" actId="27636"/>
          <ac:spMkLst>
            <pc:docMk/>
            <pc:sldMk cId="775035892" sldId="273"/>
            <ac:spMk id="2" creationId="{00000000-0000-0000-0000-000000000000}"/>
          </ac:spMkLst>
        </pc:spChg>
      </pc:sldChg>
      <pc:sldChg chg="modSp mod">
        <pc:chgData name="Alyssa Lamir" userId="442073d2-3c01-4e5c-9ab2-f1630c12ef4f" providerId="ADAL" clId="{3702A894-9B8F-4D5E-B622-004021D19CE7}" dt="2023-01-25T18:58:51.348" v="2792" actId="6549"/>
        <pc:sldMkLst>
          <pc:docMk/>
          <pc:sldMk cId="3774824095" sldId="274"/>
        </pc:sldMkLst>
        <pc:spChg chg="mod">
          <ac:chgData name="Alyssa Lamir" userId="442073d2-3c01-4e5c-9ab2-f1630c12ef4f" providerId="ADAL" clId="{3702A894-9B8F-4D5E-B622-004021D19CE7}" dt="2023-01-25T18:58:51.348" v="2792" actId="6549"/>
          <ac:spMkLst>
            <pc:docMk/>
            <pc:sldMk cId="3774824095" sldId="274"/>
            <ac:spMk id="2" creationId="{00000000-0000-0000-0000-000000000000}"/>
          </ac:spMkLst>
        </pc:spChg>
      </pc:sldChg>
      <pc:sldChg chg="modSp del mod">
        <pc:chgData name="Alyssa Lamir" userId="442073d2-3c01-4e5c-9ab2-f1630c12ef4f" providerId="ADAL" clId="{3702A894-9B8F-4D5E-B622-004021D19CE7}" dt="2023-01-25T18:46:01.134" v="2676" actId="2696"/>
        <pc:sldMkLst>
          <pc:docMk/>
          <pc:sldMk cId="259835187" sldId="275"/>
        </pc:sldMkLst>
        <pc:spChg chg="mod">
          <ac:chgData name="Alyssa Lamir" userId="442073d2-3c01-4e5c-9ab2-f1630c12ef4f" providerId="ADAL" clId="{3702A894-9B8F-4D5E-B622-004021D19CE7}" dt="2023-01-20T02:45:30.649" v="7" actId="27636"/>
          <ac:spMkLst>
            <pc:docMk/>
            <pc:sldMk cId="259835187" sldId="275"/>
            <ac:spMk id="2" creationId="{00000000-0000-0000-0000-000000000000}"/>
          </ac:spMkLst>
        </pc:spChg>
        <pc:spChg chg="mod">
          <ac:chgData name="Alyssa Lamir" userId="442073d2-3c01-4e5c-9ab2-f1630c12ef4f" providerId="ADAL" clId="{3702A894-9B8F-4D5E-B622-004021D19CE7}" dt="2023-01-20T02:45:30.524" v="0"/>
          <ac:spMkLst>
            <pc:docMk/>
            <pc:sldMk cId="259835187" sldId="275"/>
            <ac:spMk id="3" creationId="{00000000-0000-0000-0000-000000000000}"/>
          </ac:spMkLst>
        </pc:spChg>
      </pc:sldChg>
      <pc:sldChg chg="del">
        <pc:chgData name="Alyssa Lamir" userId="442073d2-3c01-4e5c-9ab2-f1630c12ef4f" providerId="ADAL" clId="{3702A894-9B8F-4D5E-B622-004021D19CE7}" dt="2023-01-20T02:50:06.239" v="46" actId="2696"/>
        <pc:sldMkLst>
          <pc:docMk/>
          <pc:sldMk cId="4223262276" sldId="276"/>
        </pc:sldMkLst>
      </pc:sldChg>
      <pc:sldChg chg="modSp del mod">
        <pc:chgData name="Alyssa Lamir" userId="442073d2-3c01-4e5c-9ab2-f1630c12ef4f" providerId="ADAL" clId="{3702A894-9B8F-4D5E-B622-004021D19CE7}" dt="2023-01-25T18:57:22.554" v="2778" actId="47"/>
        <pc:sldMkLst>
          <pc:docMk/>
          <pc:sldMk cId="3038941685" sldId="277"/>
        </pc:sldMkLst>
        <pc:spChg chg="mod">
          <ac:chgData name="Alyssa Lamir" userId="442073d2-3c01-4e5c-9ab2-f1630c12ef4f" providerId="ADAL" clId="{3702A894-9B8F-4D5E-B622-004021D19CE7}" dt="2023-01-20T02:45:30.660" v="9" actId="27636"/>
          <ac:spMkLst>
            <pc:docMk/>
            <pc:sldMk cId="3038941685" sldId="277"/>
            <ac:spMk id="5" creationId="{00000000-0000-0000-0000-000000000000}"/>
          </ac:spMkLst>
        </pc:spChg>
      </pc:sldChg>
      <pc:sldChg chg="addSp delSp modSp mod">
        <pc:chgData name="Alyssa Lamir" userId="442073d2-3c01-4e5c-9ab2-f1630c12ef4f" providerId="ADAL" clId="{3702A894-9B8F-4D5E-B622-004021D19CE7}" dt="2023-01-25T19:12:35.641" v="2854" actId="14100"/>
        <pc:sldMkLst>
          <pc:docMk/>
          <pc:sldMk cId="986478337" sldId="1020"/>
        </pc:sldMkLst>
        <pc:spChg chg="add mod ord">
          <ac:chgData name="Alyssa Lamir" userId="442073d2-3c01-4e5c-9ab2-f1630c12ef4f" providerId="ADAL" clId="{3702A894-9B8F-4D5E-B622-004021D19CE7}" dt="2023-01-25T19:11:54.988" v="2847" actId="167"/>
          <ac:spMkLst>
            <pc:docMk/>
            <pc:sldMk cId="986478337" sldId="1020"/>
            <ac:spMk id="4" creationId="{3B221ACE-6709-3122-9912-AAC1238A0208}"/>
          </ac:spMkLst>
        </pc:spChg>
        <pc:spChg chg="mod">
          <ac:chgData name="Alyssa Lamir" userId="442073d2-3c01-4e5c-9ab2-f1630c12ef4f" providerId="ADAL" clId="{3702A894-9B8F-4D5E-B622-004021D19CE7}" dt="2023-01-25T18:57:05.823" v="2777" actId="20577"/>
          <ac:spMkLst>
            <pc:docMk/>
            <pc:sldMk cId="986478337" sldId="1020"/>
            <ac:spMk id="6" creationId="{18CDCE88-3DF1-CD46-8787-CFC8932C98FE}"/>
          </ac:spMkLst>
        </pc:spChg>
        <pc:spChg chg="add mod">
          <ac:chgData name="Alyssa Lamir" userId="442073d2-3c01-4e5c-9ab2-f1630c12ef4f" providerId="ADAL" clId="{3702A894-9B8F-4D5E-B622-004021D19CE7}" dt="2023-01-25T19:12:35.641" v="2854" actId="14100"/>
          <ac:spMkLst>
            <pc:docMk/>
            <pc:sldMk cId="986478337" sldId="1020"/>
            <ac:spMk id="7" creationId="{BE82F0CA-856A-276F-6A87-45A0574EDE92}"/>
          </ac:spMkLst>
        </pc:spChg>
        <pc:spChg chg="mod">
          <ac:chgData name="Alyssa Lamir" userId="442073d2-3c01-4e5c-9ab2-f1630c12ef4f" providerId="ADAL" clId="{3702A894-9B8F-4D5E-B622-004021D19CE7}" dt="2023-01-25T18:45:35.442" v="2675" actId="207"/>
          <ac:spMkLst>
            <pc:docMk/>
            <pc:sldMk cId="986478337" sldId="1020"/>
            <ac:spMk id="8" creationId="{4F4EFD34-C087-4871-AD9C-B5263899214B}"/>
          </ac:spMkLst>
        </pc:spChg>
        <pc:cxnChg chg="add del mod">
          <ac:chgData name="Alyssa Lamir" userId="442073d2-3c01-4e5c-9ab2-f1630c12ef4f" providerId="ADAL" clId="{3702A894-9B8F-4D5E-B622-004021D19CE7}" dt="2023-01-25T19:11:19.601" v="2837"/>
          <ac:cxnSpMkLst>
            <pc:docMk/>
            <pc:sldMk cId="986478337" sldId="1020"/>
            <ac:cxnSpMk id="2" creationId="{4961A386-9596-BFE6-3B05-79B9ACE37047}"/>
          </ac:cxnSpMkLst>
        </pc:cxnChg>
        <pc:cxnChg chg="mod">
          <ac:chgData name="Alyssa Lamir" userId="442073d2-3c01-4e5c-9ab2-f1630c12ef4f" providerId="ADAL" clId="{3702A894-9B8F-4D5E-B622-004021D19CE7}" dt="2023-01-25T19:10:32.534" v="2833" actId="692"/>
          <ac:cxnSpMkLst>
            <pc:docMk/>
            <pc:sldMk cId="986478337" sldId="1020"/>
            <ac:cxnSpMk id="5" creationId="{5FA8E0D3-9D9D-4260-9CFA-4BCFBF1FCDDD}"/>
          </ac:cxnSpMkLst>
        </pc:cxnChg>
      </pc:sldChg>
      <pc:sldChg chg="addSp delSp modSp mod ord">
        <pc:chgData name="Alyssa Lamir" userId="442073d2-3c01-4e5c-9ab2-f1630c12ef4f" providerId="ADAL" clId="{3702A894-9B8F-4D5E-B622-004021D19CE7}" dt="2023-01-25T19:16:22.665" v="2957" actId="20577"/>
        <pc:sldMkLst>
          <pc:docMk/>
          <pc:sldMk cId="1272730975" sldId="1028"/>
        </pc:sldMkLst>
        <pc:spChg chg="mod">
          <ac:chgData name="Alyssa Lamir" userId="442073d2-3c01-4e5c-9ab2-f1630c12ef4f" providerId="ADAL" clId="{3702A894-9B8F-4D5E-B622-004021D19CE7}" dt="2023-01-20T19:28:46.598" v="1639" actId="255"/>
          <ac:spMkLst>
            <pc:docMk/>
            <pc:sldMk cId="1272730975" sldId="1028"/>
            <ac:spMk id="2" creationId="{9F220E63-6D07-B347-A95D-08D8A2FF961A}"/>
          </ac:spMkLst>
        </pc:spChg>
        <pc:spChg chg="del">
          <ac:chgData name="Alyssa Lamir" userId="442073d2-3c01-4e5c-9ab2-f1630c12ef4f" providerId="ADAL" clId="{3702A894-9B8F-4D5E-B622-004021D19CE7}" dt="2023-01-20T02:49:46.279" v="44" actId="478"/>
          <ac:spMkLst>
            <pc:docMk/>
            <pc:sldMk cId="1272730975" sldId="1028"/>
            <ac:spMk id="3" creationId="{1F849B97-DEA8-3F41-8A5D-04546B54B3E3}"/>
          </ac:spMkLst>
        </pc:spChg>
        <pc:spChg chg="add del mod">
          <ac:chgData name="Alyssa Lamir" userId="442073d2-3c01-4e5c-9ab2-f1630c12ef4f" providerId="ADAL" clId="{3702A894-9B8F-4D5E-B622-004021D19CE7}" dt="2023-01-20T02:49:49.831" v="45" actId="478"/>
          <ac:spMkLst>
            <pc:docMk/>
            <pc:sldMk cId="1272730975" sldId="1028"/>
            <ac:spMk id="4" creationId="{CA04F77F-6E38-205A-85B5-4414FE416C4F}"/>
          </ac:spMkLst>
        </pc:spChg>
        <pc:spChg chg="add mod">
          <ac:chgData name="Alyssa Lamir" userId="442073d2-3c01-4e5c-9ab2-f1630c12ef4f" providerId="ADAL" clId="{3702A894-9B8F-4D5E-B622-004021D19CE7}" dt="2023-01-25T19:16:22.665" v="2957" actId="20577"/>
          <ac:spMkLst>
            <pc:docMk/>
            <pc:sldMk cId="1272730975" sldId="1028"/>
            <ac:spMk id="6" creationId="{E50DEE5A-23BD-3268-22BB-88D54F58FA50}"/>
          </ac:spMkLst>
        </pc:spChg>
      </pc:sldChg>
      <pc:sldChg chg="addSp delSp modSp add mod ord">
        <pc:chgData name="Alyssa Lamir" userId="442073d2-3c01-4e5c-9ab2-f1630c12ef4f" providerId="ADAL" clId="{3702A894-9B8F-4D5E-B622-004021D19CE7}" dt="2023-01-20T03:19:43.500" v="1017"/>
        <pc:sldMkLst>
          <pc:docMk/>
          <pc:sldMk cId="2097296240" sldId="1029"/>
        </pc:sldMkLst>
        <pc:spChg chg="mod">
          <ac:chgData name="Alyssa Lamir" userId="442073d2-3c01-4e5c-9ab2-f1630c12ef4f" providerId="ADAL" clId="{3702A894-9B8F-4D5E-B622-004021D19CE7}" dt="2023-01-20T03:08:02.634" v="596" actId="20577"/>
          <ac:spMkLst>
            <pc:docMk/>
            <pc:sldMk cId="2097296240" sldId="1029"/>
            <ac:spMk id="2" creationId="{00000000-0000-0000-0000-000000000000}"/>
          </ac:spMkLst>
        </pc:spChg>
        <pc:spChg chg="del mod">
          <ac:chgData name="Alyssa Lamir" userId="442073d2-3c01-4e5c-9ab2-f1630c12ef4f" providerId="ADAL" clId="{3702A894-9B8F-4D5E-B622-004021D19CE7}" dt="2023-01-20T03:08:29.912" v="598" actId="478"/>
          <ac:spMkLst>
            <pc:docMk/>
            <pc:sldMk cId="2097296240" sldId="1029"/>
            <ac:spMk id="3" creationId="{9E302903-D4FB-2A91-11CD-C35D19651525}"/>
          </ac:spMkLst>
        </pc:spChg>
        <pc:spChg chg="add del mod">
          <ac:chgData name="Alyssa Lamir" userId="442073d2-3c01-4e5c-9ab2-f1630c12ef4f" providerId="ADAL" clId="{3702A894-9B8F-4D5E-B622-004021D19CE7}" dt="2023-01-20T03:08:43.273" v="602" actId="478"/>
          <ac:spMkLst>
            <pc:docMk/>
            <pc:sldMk cId="2097296240" sldId="1029"/>
            <ac:spMk id="4" creationId="{E2DD1073-6CAB-EA9C-EEB2-C558CEA39D91}"/>
          </ac:spMkLst>
        </pc:spChg>
        <pc:spChg chg="mod">
          <ac:chgData name="Alyssa Lamir" userId="442073d2-3c01-4e5c-9ab2-f1630c12ef4f" providerId="ADAL" clId="{3702A894-9B8F-4D5E-B622-004021D19CE7}" dt="2023-01-20T03:11:07.637" v="893" actId="114"/>
          <ac:spMkLst>
            <pc:docMk/>
            <pc:sldMk cId="2097296240" sldId="1029"/>
            <ac:spMk id="6" creationId="{67F5BA62-14B9-4F7E-9AFD-94B9E8F1FAC2}"/>
          </ac:spMkLst>
        </pc:spChg>
        <pc:picChg chg="add mod">
          <ac:chgData name="Alyssa Lamir" userId="442073d2-3c01-4e5c-9ab2-f1630c12ef4f" providerId="ADAL" clId="{3702A894-9B8F-4D5E-B622-004021D19CE7}" dt="2023-01-20T03:10:58.003" v="891" actId="14100"/>
          <ac:picMkLst>
            <pc:docMk/>
            <pc:sldMk cId="2097296240" sldId="1029"/>
            <ac:picMk id="7" creationId="{7E1AAE17-9B1D-E1FC-7963-035DF92A7428}"/>
          </ac:picMkLst>
        </pc:picChg>
      </pc:sldChg>
      <pc:sldChg chg="addSp delSp modSp add mod">
        <pc:chgData name="Alyssa Lamir" userId="442073d2-3c01-4e5c-9ab2-f1630c12ef4f" providerId="ADAL" clId="{3702A894-9B8F-4D5E-B622-004021D19CE7}" dt="2023-01-20T03:37:57.517" v="1425" actId="1076"/>
        <pc:sldMkLst>
          <pc:docMk/>
          <pc:sldMk cId="1594933027" sldId="1030"/>
        </pc:sldMkLst>
        <pc:spChg chg="mod">
          <ac:chgData name="Alyssa Lamir" userId="442073d2-3c01-4e5c-9ab2-f1630c12ef4f" providerId="ADAL" clId="{3702A894-9B8F-4D5E-B622-004021D19CE7}" dt="2023-01-20T03:22:07.489" v="1217" actId="20577"/>
          <ac:spMkLst>
            <pc:docMk/>
            <pc:sldMk cId="1594933027" sldId="1030"/>
            <ac:spMk id="2" creationId="{00000000-0000-0000-0000-000000000000}"/>
          </ac:spMkLst>
        </pc:spChg>
        <pc:spChg chg="mod">
          <ac:chgData name="Alyssa Lamir" userId="442073d2-3c01-4e5c-9ab2-f1630c12ef4f" providerId="ADAL" clId="{3702A894-9B8F-4D5E-B622-004021D19CE7}" dt="2023-01-20T03:30:33.499" v="1341" actId="20577"/>
          <ac:spMkLst>
            <pc:docMk/>
            <pc:sldMk cId="1594933027" sldId="1030"/>
            <ac:spMk id="3" creationId="{00000000-0000-0000-0000-000000000000}"/>
          </ac:spMkLst>
        </pc:spChg>
        <pc:spChg chg="add mod">
          <ac:chgData name="Alyssa Lamir" userId="442073d2-3c01-4e5c-9ab2-f1630c12ef4f" providerId="ADAL" clId="{3702A894-9B8F-4D5E-B622-004021D19CE7}" dt="2023-01-20T03:37:06.947" v="1413" actId="14100"/>
          <ac:spMkLst>
            <pc:docMk/>
            <pc:sldMk cId="1594933027" sldId="1030"/>
            <ac:spMk id="9" creationId="{B5CF18D5-09A3-FF35-8F61-93A11B2DDC95}"/>
          </ac:spMkLst>
        </pc:spChg>
        <pc:spChg chg="add mod">
          <ac:chgData name="Alyssa Lamir" userId="442073d2-3c01-4e5c-9ab2-f1630c12ef4f" providerId="ADAL" clId="{3702A894-9B8F-4D5E-B622-004021D19CE7}" dt="2023-01-20T03:37:23.898" v="1417" actId="14100"/>
          <ac:spMkLst>
            <pc:docMk/>
            <pc:sldMk cId="1594933027" sldId="1030"/>
            <ac:spMk id="10" creationId="{BCEA842E-3478-7DD5-6261-00E4C8B3F362}"/>
          </ac:spMkLst>
        </pc:spChg>
        <pc:spChg chg="add mod">
          <ac:chgData name="Alyssa Lamir" userId="442073d2-3c01-4e5c-9ab2-f1630c12ef4f" providerId="ADAL" clId="{3702A894-9B8F-4D5E-B622-004021D19CE7}" dt="2023-01-20T03:37:45.210" v="1423" actId="14100"/>
          <ac:spMkLst>
            <pc:docMk/>
            <pc:sldMk cId="1594933027" sldId="1030"/>
            <ac:spMk id="11" creationId="{7EC0A1FD-74FB-9985-7B41-704E8B97FCC4}"/>
          </ac:spMkLst>
        </pc:spChg>
        <pc:picChg chg="add mod">
          <ac:chgData name="Alyssa Lamir" userId="442073d2-3c01-4e5c-9ab2-f1630c12ef4f" providerId="ADAL" clId="{3702A894-9B8F-4D5E-B622-004021D19CE7}" dt="2023-01-20T03:37:57.517" v="1425" actId="1076"/>
          <ac:picMkLst>
            <pc:docMk/>
            <pc:sldMk cId="1594933027" sldId="1030"/>
            <ac:picMk id="4" creationId="{B1C80528-FFFC-17AE-18AB-AB5FCA4F5C4B}"/>
          </ac:picMkLst>
        </pc:picChg>
        <pc:picChg chg="add mod">
          <ac:chgData name="Alyssa Lamir" userId="442073d2-3c01-4e5c-9ab2-f1630c12ef4f" providerId="ADAL" clId="{3702A894-9B8F-4D5E-B622-004021D19CE7}" dt="2023-01-20T03:37:52.697" v="1424" actId="1076"/>
          <ac:picMkLst>
            <pc:docMk/>
            <pc:sldMk cId="1594933027" sldId="1030"/>
            <ac:picMk id="5" creationId="{08198AFB-8087-1556-D462-DF61D75B95C3}"/>
          </ac:picMkLst>
        </pc:picChg>
        <pc:picChg chg="add mod">
          <ac:chgData name="Alyssa Lamir" userId="442073d2-3c01-4e5c-9ab2-f1630c12ef4f" providerId="ADAL" clId="{3702A894-9B8F-4D5E-B622-004021D19CE7}" dt="2023-01-20T03:37:40.203" v="1422" actId="1076"/>
          <ac:picMkLst>
            <pc:docMk/>
            <pc:sldMk cId="1594933027" sldId="1030"/>
            <ac:picMk id="6" creationId="{9C098E55-7E72-573E-6CBC-BAAF214DC487}"/>
          </ac:picMkLst>
        </pc:picChg>
        <pc:picChg chg="del">
          <ac:chgData name="Alyssa Lamir" userId="442073d2-3c01-4e5c-9ab2-f1630c12ef4f" providerId="ADAL" clId="{3702A894-9B8F-4D5E-B622-004021D19CE7}" dt="2023-01-20T03:22:24.856" v="1218" actId="478"/>
          <ac:picMkLst>
            <pc:docMk/>
            <pc:sldMk cId="1594933027" sldId="1030"/>
            <ac:picMk id="1026" creationId="{6C4C3311-2027-C083-37AE-30736B259096}"/>
          </ac:picMkLst>
        </pc:picChg>
        <pc:picChg chg="add del mod">
          <ac:chgData name="Alyssa Lamir" userId="442073d2-3c01-4e5c-9ab2-f1630c12ef4f" providerId="ADAL" clId="{3702A894-9B8F-4D5E-B622-004021D19CE7}" dt="2023-01-20T03:28:52.343" v="1327" actId="478"/>
          <ac:picMkLst>
            <pc:docMk/>
            <pc:sldMk cId="1594933027" sldId="1030"/>
            <ac:picMk id="2050" creationId="{076EEDCF-DE66-FD12-C431-A6AB4B650B28}"/>
          </ac:picMkLst>
        </pc:picChg>
        <pc:picChg chg="add del mod">
          <ac:chgData name="Alyssa Lamir" userId="442073d2-3c01-4e5c-9ab2-f1630c12ef4f" providerId="ADAL" clId="{3702A894-9B8F-4D5E-B622-004021D19CE7}" dt="2023-01-20T03:28:11.760" v="1322" actId="478"/>
          <ac:picMkLst>
            <pc:docMk/>
            <pc:sldMk cId="1594933027" sldId="1030"/>
            <ac:picMk id="2052" creationId="{90EDB89B-5813-C935-AA36-64EEC672E979}"/>
          </ac:picMkLst>
        </pc:picChg>
        <pc:picChg chg="add del mod">
          <ac:chgData name="Alyssa Lamir" userId="442073d2-3c01-4e5c-9ab2-f1630c12ef4f" providerId="ADAL" clId="{3702A894-9B8F-4D5E-B622-004021D19CE7}" dt="2023-01-20T03:28:54.135" v="1328" actId="478"/>
          <ac:picMkLst>
            <pc:docMk/>
            <pc:sldMk cId="1594933027" sldId="1030"/>
            <ac:picMk id="2054" creationId="{3D565863-098B-6278-22AE-1F9A249F8282}"/>
          </ac:picMkLst>
        </pc:picChg>
        <pc:cxnChg chg="add del">
          <ac:chgData name="Alyssa Lamir" userId="442073d2-3c01-4e5c-9ab2-f1630c12ef4f" providerId="ADAL" clId="{3702A894-9B8F-4D5E-B622-004021D19CE7}" dt="2023-01-20T03:35:55.604" v="1401" actId="11529"/>
          <ac:cxnSpMkLst>
            <pc:docMk/>
            <pc:sldMk cId="1594933027" sldId="1030"/>
            <ac:cxnSpMk id="8" creationId="{D70A759A-1289-8AC6-F43F-D49FC5ADAE47}"/>
          </ac:cxnSpMkLst>
        </pc:cxnChg>
      </pc:sldChg>
      <pc:sldChg chg="addSp delSp modSp add del">
        <pc:chgData name="Alyssa Lamir" userId="442073d2-3c01-4e5c-9ab2-f1630c12ef4f" providerId="ADAL" clId="{3702A894-9B8F-4D5E-B622-004021D19CE7}" dt="2023-01-20T03:31:48.553" v="1358" actId="2696"/>
        <pc:sldMkLst>
          <pc:docMk/>
          <pc:sldMk cId="2227207367" sldId="1031"/>
        </pc:sldMkLst>
        <pc:spChg chg="del">
          <ac:chgData name="Alyssa Lamir" userId="442073d2-3c01-4e5c-9ab2-f1630c12ef4f" providerId="ADAL" clId="{3702A894-9B8F-4D5E-B622-004021D19CE7}" dt="2023-01-20T03:29:03.083" v="1329" actId="478"/>
          <ac:spMkLst>
            <pc:docMk/>
            <pc:sldMk cId="2227207367" sldId="1031"/>
            <ac:spMk id="3" creationId="{00000000-0000-0000-0000-000000000000}"/>
          </ac:spMkLst>
        </pc:spChg>
        <pc:spChg chg="add del mod">
          <ac:chgData name="Alyssa Lamir" userId="442073d2-3c01-4e5c-9ab2-f1630c12ef4f" providerId="ADAL" clId="{3702A894-9B8F-4D5E-B622-004021D19CE7}" dt="2023-01-20T03:29:09.471" v="1331" actId="478"/>
          <ac:spMkLst>
            <pc:docMk/>
            <pc:sldMk cId="2227207367" sldId="1031"/>
            <ac:spMk id="4" creationId="{3EB7951C-74A6-59BD-F43F-BC98F802C2C7}"/>
          </ac:spMkLst>
        </pc:spChg>
        <pc:picChg chg="mod">
          <ac:chgData name="Alyssa Lamir" userId="442073d2-3c01-4e5c-9ab2-f1630c12ef4f" providerId="ADAL" clId="{3702A894-9B8F-4D5E-B622-004021D19CE7}" dt="2023-01-20T03:29:13.238" v="1333" actId="1076"/>
          <ac:picMkLst>
            <pc:docMk/>
            <pc:sldMk cId="2227207367" sldId="1031"/>
            <ac:picMk id="2050" creationId="{076EEDCF-DE66-FD12-C431-A6AB4B650B28}"/>
          </ac:picMkLst>
        </pc:picChg>
        <pc:picChg chg="mod">
          <ac:chgData name="Alyssa Lamir" userId="442073d2-3c01-4e5c-9ab2-f1630c12ef4f" providerId="ADAL" clId="{3702A894-9B8F-4D5E-B622-004021D19CE7}" dt="2023-01-20T03:29:37.410" v="1335" actId="1076"/>
          <ac:picMkLst>
            <pc:docMk/>
            <pc:sldMk cId="2227207367" sldId="1031"/>
            <ac:picMk id="2054" creationId="{3D565863-098B-6278-22AE-1F9A249F8282}"/>
          </ac:picMkLst>
        </pc:picChg>
        <pc:picChg chg="add mod">
          <ac:chgData name="Alyssa Lamir" userId="442073d2-3c01-4e5c-9ab2-f1630c12ef4f" providerId="ADAL" clId="{3702A894-9B8F-4D5E-B622-004021D19CE7}" dt="2023-01-20T03:29:42.385" v="1338" actId="1076"/>
          <ac:picMkLst>
            <pc:docMk/>
            <pc:sldMk cId="2227207367" sldId="1031"/>
            <ac:picMk id="3074" creationId="{779B28BA-C257-F3A4-9FD5-2AABEE1CF5C6}"/>
          </ac:picMkLst>
        </pc:picChg>
      </pc:sldChg>
      <pc:sldChg chg="addSp delSp modSp add mod">
        <pc:chgData name="Alyssa Lamir" userId="442073d2-3c01-4e5c-9ab2-f1630c12ef4f" providerId="ADAL" clId="{3702A894-9B8F-4D5E-B622-004021D19CE7}" dt="2023-01-20T20:18:16.719" v="1776" actId="255"/>
        <pc:sldMkLst>
          <pc:docMk/>
          <pc:sldMk cId="4135180715" sldId="1031"/>
        </pc:sldMkLst>
        <pc:spChg chg="mod">
          <ac:chgData name="Alyssa Lamir" userId="442073d2-3c01-4e5c-9ab2-f1630c12ef4f" providerId="ADAL" clId="{3702A894-9B8F-4D5E-B622-004021D19CE7}" dt="2023-01-20T03:32:40.867" v="1371" actId="20577"/>
          <ac:spMkLst>
            <pc:docMk/>
            <pc:sldMk cId="4135180715" sldId="1031"/>
            <ac:spMk id="2" creationId="{00000000-0000-0000-0000-000000000000}"/>
          </ac:spMkLst>
        </pc:spChg>
        <pc:spChg chg="mod">
          <ac:chgData name="Alyssa Lamir" userId="442073d2-3c01-4e5c-9ab2-f1630c12ef4f" providerId="ADAL" clId="{3702A894-9B8F-4D5E-B622-004021D19CE7}" dt="2023-01-20T20:18:16.719" v="1776" actId="255"/>
          <ac:spMkLst>
            <pc:docMk/>
            <pc:sldMk cId="4135180715" sldId="1031"/>
            <ac:spMk id="3" creationId="{00000000-0000-0000-0000-000000000000}"/>
          </ac:spMkLst>
        </pc:spChg>
        <pc:spChg chg="add mod">
          <ac:chgData name="Alyssa Lamir" userId="442073d2-3c01-4e5c-9ab2-f1630c12ef4f" providerId="ADAL" clId="{3702A894-9B8F-4D5E-B622-004021D19CE7}" dt="2023-01-20T03:38:25.959" v="1429" actId="14100"/>
          <ac:spMkLst>
            <pc:docMk/>
            <pc:sldMk cId="4135180715" sldId="1031"/>
            <ac:spMk id="7" creationId="{848C33FD-008D-CD64-77F8-BD26642A5D9A}"/>
          </ac:spMkLst>
        </pc:spChg>
        <pc:spChg chg="add mod">
          <ac:chgData name="Alyssa Lamir" userId="442073d2-3c01-4e5c-9ab2-f1630c12ef4f" providerId="ADAL" clId="{3702A894-9B8F-4D5E-B622-004021D19CE7}" dt="2023-01-20T03:38:42.932" v="1435" actId="14100"/>
          <ac:spMkLst>
            <pc:docMk/>
            <pc:sldMk cId="4135180715" sldId="1031"/>
            <ac:spMk id="8" creationId="{091003ED-87C5-983E-9A1A-42C72B15BC41}"/>
          </ac:spMkLst>
        </pc:spChg>
        <pc:picChg chg="del">
          <ac:chgData name="Alyssa Lamir" userId="442073d2-3c01-4e5c-9ab2-f1630c12ef4f" providerId="ADAL" clId="{3702A894-9B8F-4D5E-B622-004021D19CE7}" dt="2023-01-20T03:34:54.938" v="1387" actId="478"/>
          <ac:picMkLst>
            <pc:docMk/>
            <pc:sldMk cId="4135180715" sldId="1031"/>
            <ac:picMk id="4" creationId="{B1C80528-FFFC-17AE-18AB-AB5FCA4F5C4B}"/>
          </ac:picMkLst>
        </pc:picChg>
        <pc:picChg chg="del">
          <ac:chgData name="Alyssa Lamir" userId="442073d2-3c01-4e5c-9ab2-f1630c12ef4f" providerId="ADAL" clId="{3702A894-9B8F-4D5E-B622-004021D19CE7}" dt="2023-01-20T03:34:56.521" v="1388" actId="478"/>
          <ac:picMkLst>
            <pc:docMk/>
            <pc:sldMk cId="4135180715" sldId="1031"/>
            <ac:picMk id="5" creationId="{08198AFB-8087-1556-D462-DF61D75B95C3}"/>
          </ac:picMkLst>
        </pc:picChg>
        <pc:picChg chg="del">
          <ac:chgData name="Alyssa Lamir" userId="442073d2-3c01-4e5c-9ab2-f1630c12ef4f" providerId="ADAL" clId="{3702A894-9B8F-4D5E-B622-004021D19CE7}" dt="2023-01-20T03:34:58.470" v="1389" actId="478"/>
          <ac:picMkLst>
            <pc:docMk/>
            <pc:sldMk cId="4135180715" sldId="1031"/>
            <ac:picMk id="6" creationId="{9C098E55-7E72-573E-6CBC-BAAF214DC487}"/>
          </ac:picMkLst>
        </pc:picChg>
        <pc:picChg chg="add mod">
          <ac:chgData name="Alyssa Lamir" userId="442073d2-3c01-4e5c-9ab2-f1630c12ef4f" providerId="ADAL" clId="{3702A894-9B8F-4D5E-B622-004021D19CE7}" dt="2023-01-20T03:38:31.399" v="1433" actId="1076"/>
          <ac:picMkLst>
            <pc:docMk/>
            <pc:sldMk cId="4135180715" sldId="1031"/>
            <ac:picMk id="4098" creationId="{9F987F10-C092-9571-53B0-5F2896A4DDD1}"/>
          </ac:picMkLst>
        </pc:picChg>
        <pc:picChg chg="add mod">
          <ac:chgData name="Alyssa Lamir" userId="442073d2-3c01-4e5c-9ab2-f1630c12ef4f" providerId="ADAL" clId="{3702A894-9B8F-4D5E-B622-004021D19CE7}" dt="2023-01-20T03:38:49.435" v="1437" actId="1076"/>
          <ac:picMkLst>
            <pc:docMk/>
            <pc:sldMk cId="4135180715" sldId="1031"/>
            <ac:picMk id="4100" creationId="{77427112-5268-BA00-3CD7-DF3F2C2F42C6}"/>
          </ac:picMkLst>
        </pc:picChg>
      </pc:sldChg>
      <pc:sldChg chg="addSp delSp modSp add mod">
        <pc:chgData name="Alyssa Lamir" userId="442073d2-3c01-4e5c-9ab2-f1630c12ef4f" providerId="ADAL" clId="{3702A894-9B8F-4D5E-B622-004021D19CE7}" dt="2023-01-20T20:20:12.936" v="1781" actId="1076"/>
        <pc:sldMkLst>
          <pc:docMk/>
          <pc:sldMk cId="296297911" sldId="1032"/>
        </pc:sldMkLst>
        <pc:spChg chg="mod">
          <ac:chgData name="Alyssa Lamir" userId="442073d2-3c01-4e5c-9ab2-f1630c12ef4f" providerId="ADAL" clId="{3702A894-9B8F-4D5E-B622-004021D19CE7}" dt="2023-01-20T03:39:15.449" v="1447" actId="20577"/>
          <ac:spMkLst>
            <pc:docMk/>
            <pc:sldMk cId="296297911" sldId="1032"/>
            <ac:spMk id="2" creationId="{00000000-0000-0000-0000-000000000000}"/>
          </ac:spMkLst>
        </pc:spChg>
        <pc:spChg chg="mod">
          <ac:chgData name="Alyssa Lamir" userId="442073d2-3c01-4e5c-9ab2-f1630c12ef4f" providerId="ADAL" clId="{3702A894-9B8F-4D5E-B622-004021D19CE7}" dt="2023-01-20T20:19:51.548" v="1777" actId="255"/>
          <ac:spMkLst>
            <pc:docMk/>
            <pc:sldMk cId="296297911" sldId="1032"/>
            <ac:spMk id="3" creationId="{00000000-0000-0000-0000-000000000000}"/>
          </ac:spMkLst>
        </pc:spChg>
        <pc:spChg chg="mod">
          <ac:chgData name="Alyssa Lamir" userId="442073d2-3c01-4e5c-9ab2-f1630c12ef4f" providerId="ADAL" clId="{3702A894-9B8F-4D5E-B622-004021D19CE7}" dt="2023-01-20T20:19:59.461" v="1778" actId="1076"/>
          <ac:spMkLst>
            <pc:docMk/>
            <pc:sldMk cId="296297911" sldId="1032"/>
            <ac:spMk id="7" creationId="{848C33FD-008D-CD64-77F8-BD26642A5D9A}"/>
          </ac:spMkLst>
        </pc:spChg>
        <pc:spChg chg="mod">
          <ac:chgData name="Alyssa Lamir" userId="442073d2-3c01-4e5c-9ab2-f1630c12ef4f" providerId="ADAL" clId="{3702A894-9B8F-4D5E-B622-004021D19CE7}" dt="2023-01-20T20:20:10.453" v="1780" actId="1076"/>
          <ac:spMkLst>
            <pc:docMk/>
            <pc:sldMk cId="296297911" sldId="1032"/>
            <ac:spMk id="8" creationId="{091003ED-87C5-983E-9A1A-42C72B15BC41}"/>
          </ac:spMkLst>
        </pc:spChg>
        <pc:picChg chg="del">
          <ac:chgData name="Alyssa Lamir" userId="442073d2-3c01-4e5c-9ab2-f1630c12ef4f" providerId="ADAL" clId="{3702A894-9B8F-4D5E-B622-004021D19CE7}" dt="2023-01-20T03:44:21.339" v="1453" actId="478"/>
          <ac:picMkLst>
            <pc:docMk/>
            <pc:sldMk cId="296297911" sldId="1032"/>
            <ac:picMk id="4098" creationId="{9F987F10-C092-9571-53B0-5F2896A4DDD1}"/>
          </ac:picMkLst>
        </pc:picChg>
        <pc:picChg chg="del">
          <ac:chgData name="Alyssa Lamir" userId="442073d2-3c01-4e5c-9ab2-f1630c12ef4f" providerId="ADAL" clId="{3702A894-9B8F-4D5E-B622-004021D19CE7}" dt="2023-01-20T03:44:42.170" v="1457" actId="478"/>
          <ac:picMkLst>
            <pc:docMk/>
            <pc:sldMk cId="296297911" sldId="1032"/>
            <ac:picMk id="4100" creationId="{77427112-5268-BA00-3CD7-DF3F2C2F42C6}"/>
          </ac:picMkLst>
        </pc:picChg>
        <pc:picChg chg="add mod">
          <ac:chgData name="Alyssa Lamir" userId="442073d2-3c01-4e5c-9ab2-f1630c12ef4f" providerId="ADAL" clId="{3702A894-9B8F-4D5E-B622-004021D19CE7}" dt="2023-01-20T20:20:02.838" v="1779" actId="1076"/>
          <ac:picMkLst>
            <pc:docMk/>
            <pc:sldMk cId="296297911" sldId="1032"/>
            <ac:picMk id="5122" creationId="{9F954069-FAE4-43CC-8735-65F82DEB8DF4}"/>
          </ac:picMkLst>
        </pc:picChg>
        <pc:picChg chg="add mod">
          <ac:chgData name="Alyssa Lamir" userId="442073d2-3c01-4e5c-9ab2-f1630c12ef4f" providerId="ADAL" clId="{3702A894-9B8F-4D5E-B622-004021D19CE7}" dt="2023-01-20T20:20:12.936" v="1781" actId="1076"/>
          <ac:picMkLst>
            <pc:docMk/>
            <pc:sldMk cId="296297911" sldId="1032"/>
            <ac:picMk id="5124" creationId="{5A6A1D70-2FCC-0CB6-30FA-6E52D76845B9}"/>
          </ac:picMkLst>
        </pc:picChg>
      </pc:sldChg>
      <pc:sldChg chg="addSp delSp modSp add mod">
        <pc:chgData name="Alyssa Lamir" userId="442073d2-3c01-4e5c-9ab2-f1630c12ef4f" providerId="ADAL" clId="{3702A894-9B8F-4D5E-B622-004021D19CE7}" dt="2023-01-20T20:20:26.910" v="1782" actId="255"/>
        <pc:sldMkLst>
          <pc:docMk/>
          <pc:sldMk cId="416962292" sldId="1033"/>
        </pc:sldMkLst>
        <pc:spChg chg="mod">
          <ac:chgData name="Alyssa Lamir" userId="442073d2-3c01-4e5c-9ab2-f1630c12ef4f" providerId="ADAL" clId="{3702A894-9B8F-4D5E-B622-004021D19CE7}" dt="2023-01-20T03:47:21.710" v="1502" actId="20577"/>
          <ac:spMkLst>
            <pc:docMk/>
            <pc:sldMk cId="416962292" sldId="1033"/>
            <ac:spMk id="2" creationId="{00000000-0000-0000-0000-000000000000}"/>
          </ac:spMkLst>
        </pc:spChg>
        <pc:spChg chg="mod">
          <ac:chgData name="Alyssa Lamir" userId="442073d2-3c01-4e5c-9ab2-f1630c12ef4f" providerId="ADAL" clId="{3702A894-9B8F-4D5E-B622-004021D19CE7}" dt="2023-01-20T20:20:26.910" v="1782" actId="255"/>
          <ac:spMkLst>
            <pc:docMk/>
            <pc:sldMk cId="416962292" sldId="1033"/>
            <ac:spMk id="3" creationId="{00000000-0000-0000-0000-000000000000}"/>
          </ac:spMkLst>
        </pc:spChg>
        <pc:spChg chg="add del mod">
          <ac:chgData name="Alyssa Lamir" userId="442073d2-3c01-4e5c-9ab2-f1630c12ef4f" providerId="ADAL" clId="{3702A894-9B8F-4D5E-B622-004021D19CE7}" dt="2023-01-20T03:51:31.492" v="1578" actId="478"/>
          <ac:spMkLst>
            <pc:docMk/>
            <pc:sldMk cId="416962292" sldId="1033"/>
            <ac:spMk id="4" creationId="{653C3F73-9238-C930-4AED-C11DE81A6B1E}"/>
          </ac:spMkLst>
        </pc:spChg>
        <pc:spChg chg="add del mod">
          <ac:chgData name="Alyssa Lamir" userId="442073d2-3c01-4e5c-9ab2-f1630c12ef4f" providerId="ADAL" clId="{3702A894-9B8F-4D5E-B622-004021D19CE7}" dt="2023-01-20T03:51:34.117" v="1579" actId="478"/>
          <ac:spMkLst>
            <pc:docMk/>
            <pc:sldMk cId="416962292" sldId="1033"/>
            <ac:spMk id="5" creationId="{F178809F-CD6E-4700-1239-EE7AF612A707}"/>
          </ac:spMkLst>
        </pc:spChg>
        <pc:spChg chg="add mod">
          <ac:chgData name="Alyssa Lamir" userId="442073d2-3c01-4e5c-9ab2-f1630c12ef4f" providerId="ADAL" clId="{3702A894-9B8F-4D5E-B622-004021D19CE7}" dt="2023-01-20T03:53:40.145" v="1592" actId="14100"/>
          <ac:spMkLst>
            <pc:docMk/>
            <pc:sldMk cId="416962292" sldId="1033"/>
            <ac:spMk id="6" creationId="{CBF48807-D7D3-572D-7A6B-7BACDC0437E6}"/>
          </ac:spMkLst>
        </pc:spChg>
        <pc:spChg chg="mod">
          <ac:chgData name="Alyssa Lamir" userId="442073d2-3c01-4e5c-9ab2-f1630c12ef4f" providerId="ADAL" clId="{3702A894-9B8F-4D5E-B622-004021D19CE7}" dt="2023-01-20T03:52:38.730" v="1590" actId="14100"/>
          <ac:spMkLst>
            <pc:docMk/>
            <pc:sldMk cId="416962292" sldId="1033"/>
            <ac:spMk id="7" creationId="{848C33FD-008D-CD64-77F8-BD26642A5D9A}"/>
          </ac:spMkLst>
        </pc:spChg>
        <pc:spChg chg="del mod">
          <ac:chgData name="Alyssa Lamir" userId="442073d2-3c01-4e5c-9ab2-f1630c12ef4f" providerId="ADAL" clId="{3702A894-9B8F-4D5E-B622-004021D19CE7}" dt="2023-01-20T03:50:52.968" v="1565" actId="478"/>
          <ac:spMkLst>
            <pc:docMk/>
            <pc:sldMk cId="416962292" sldId="1033"/>
            <ac:spMk id="8" creationId="{091003ED-87C5-983E-9A1A-42C72B15BC41}"/>
          </ac:spMkLst>
        </pc:spChg>
        <pc:spChg chg="add mod">
          <ac:chgData name="Alyssa Lamir" userId="442073d2-3c01-4e5c-9ab2-f1630c12ef4f" providerId="ADAL" clId="{3702A894-9B8F-4D5E-B622-004021D19CE7}" dt="2023-01-20T03:53:45.375" v="1593" actId="14100"/>
          <ac:spMkLst>
            <pc:docMk/>
            <pc:sldMk cId="416962292" sldId="1033"/>
            <ac:spMk id="9" creationId="{92DC828B-DF0D-92F1-E560-D80CFEFE7932}"/>
          </ac:spMkLst>
        </pc:spChg>
        <pc:picChg chg="del">
          <ac:chgData name="Alyssa Lamir" userId="442073d2-3c01-4e5c-9ab2-f1630c12ef4f" providerId="ADAL" clId="{3702A894-9B8F-4D5E-B622-004021D19CE7}" dt="2023-01-20T03:49:42.023" v="1548" actId="478"/>
          <ac:picMkLst>
            <pc:docMk/>
            <pc:sldMk cId="416962292" sldId="1033"/>
            <ac:picMk id="5122" creationId="{9F954069-FAE4-43CC-8735-65F82DEB8DF4}"/>
          </ac:picMkLst>
        </pc:picChg>
        <pc:picChg chg="del mod">
          <ac:chgData name="Alyssa Lamir" userId="442073d2-3c01-4e5c-9ab2-f1630c12ef4f" providerId="ADAL" clId="{3702A894-9B8F-4D5E-B622-004021D19CE7}" dt="2023-01-20T03:51:00.658" v="1569" actId="478"/>
          <ac:picMkLst>
            <pc:docMk/>
            <pc:sldMk cId="416962292" sldId="1033"/>
            <ac:picMk id="5124" creationId="{5A6A1D70-2FCC-0CB6-30FA-6E52D76845B9}"/>
          </ac:picMkLst>
        </pc:picChg>
        <pc:picChg chg="add mod">
          <ac:chgData name="Alyssa Lamir" userId="442073d2-3c01-4e5c-9ab2-f1630c12ef4f" providerId="ADAL" clId="{3702A894-9B8F-4D5E-B622-004021D19CE7}" dt="2023-01-20T03:54:52.670" v="1618" actId="1076"/>
          <ac:picMkLst>
            <pc:docMk/>
            <pc:sldMk cId="416962292" sldId="1033"/>
            <ac:picMk id="6146" creationId="{BF6BB74F-2335-B3D4-AE99-B25E25AE95CF}"/>
          </ac:picMkLst>
        </pc:picChg>
        <pc:picChg chg="add mod">
          <ac:chgData name="Alyssa Lamir" userId="442073d2-3c01-4e5c-9ab2-f1630c12ef4f" providerId="ADAL" clId="{3702A894-9B8F-4D5E-B622-004021D19CE7}" dt="2023-01-20T03:54:11.534" v="1603" actId="1076"/>
          <ac:picMkLst>
            <pc:docMk/>
            <pc:sldMk cId="416962292" sldId="1033"/>
            <ac:picMk id="6148" creationId="{D94F3B40-D137-A6E9-6E3C-18DCC406A85B}"/>
          </ac:picMkLst>
        </pc:picChg>
        <pc:picChg chg="add mod">
          <ac:chgData name="Alyssa Lamir" userId="442073d2-3c01-4e5c-9ab2-f1630c12ef4f" providerId="ADAL" clId="{3702A894-9B8F-4D5E-B622-004021D19CE7}" dt="2023-01-20T03:54:31.732" v="1610" actId="1076"/>
          <ac:picMkLst>
            <pc:docMk/>
            <pc:sldMk cId="416962292" sldId="1033"/>
            <ac:picMk id="6150" creationId="{72D19D12-6F15-F301-819E-EE92663FC92A}"/>
          </ac:picMkLst>
        </pc:picChg>
      </pc:sldChg>
      <pc:sldChg chg="modSp add">
        <pc:chgData name="Alyssa Lamir" userId="442073d2-3c01-4e5c-9ab2-f1630c12ef4f" providerId="ADAL" clId="{3702A894-9B8F-4D5E-B622-004021D19CE7}" dt="2023-01-20T20:03:06.022" v="1750" actId="1076"/>
        <pc:sldMkLst>
          <pc:docMk/>
          <pc:sldMk cId="3323418039" sldId="1038"/>
        </pc:sldMkLst>
        <pc:spChg chg="mod">
          <ac:chgData name="Alyssa Lamir" userId="442073d2-3c01-4e5c-9ab2-f1630c12ef4f" providerId="ADAL" clId="{3702A894-9B8F-4D5E-B622-004021D19CE7}" dt="2023-01-20T20:03:06.022" v="1750" actId="1076"/>
          <ac:spMkLst>
            <pc:docMk/>
            <pc:sldMk cId="3323418039" sldId="1038"/>
            <ac:spMk id="2" creationId="{59BB0E9F-068F-4C7E-A606-F19F407A8C39}"/>
          </ac:spMkLst>
        </pc:spChg>
      </pc:sldChg>
      <pc:sldChg chg="modSp add mod ord">
        <pc:chgData name="Alyssa Lamir" userId="442073d2-3c01-4e5c-9ab2-f1630c12ef4f" providerId="ADAL" clId="{3702A894-9B8F-4D5E-B622-004021D19CE7}" dt="2023-01-25T19:10:11.057" v="2832" actId="1076"/>
        <pc:sldMkLst>
          <pc:docMk/>
          <pc:sldMk cId="3351186854" sldId="1042"/>
        </pc:sldMkLst>
        <pc:spChg chg="mod">
          <ac:chgData name="Alyssa Lamir" userId="442073d2-3c01-4e5c-9ab2-f1630c12ef4f" providerId="ADAL" clId="{3702A894-9B8F-4D5E-B622-004021D19CE7}" dt="2023-01-25T18:44:24.051" v="2670" actId="20577"/>
          <ac:spMkLst>
            <pc:docMk/>
            <pc:sldMk cId="3351186854" sldId="1042"/>
            <ac:spMk id="2" creationId="{1916BD5F-E16C-4E7C-8D8A-D634F8E7F2FC}"/>
          </ac:spMkLst>
        </pc:spChg>
        <pc:spChg chg="mod">
          <ac:chgData name="Alyssa Lamir" userId="442073d2-3c01-4e5c-9ab2-f1630c12ef4f" providerId="ADAL" clId="{3702A894-9B8F-4D5E-B622-004021D19CE7}" dt="2023-01-25T19:10:11.057" v="2832" actId="1076"/>
          <ac:spMkLst>
            <pc:docMk/>
            <pc:sldMk cId="3351186854" sldId="1042"/>
            <ac:spMk id="15" creationId="{8FDE31CC-6410-49F3-AAF9-EAEEDCBAD6E8}"/>
          </ac:spMkLst>
        </pc:spChg>
        <pc:cxnChg chg="mod">
          <ac:chgData name="Alyssa Lamir" userId="442073d2-3c01-4e5c-9ab2-f1630c12ef4f" providerId="ADAL" clId="{3702A894-9B8F-4D5E-B622-004021D19CE7}" dt="2023-01-25T19:10:08.252" v="2831" actId="1076"/>
          <ac:cxnSpMkLst>
            <pc:docMk/>
            <pc:sldMk cId="3351186854" sldId="1042"/>
            <ac:cxnSpMk id="14" creationId="{90A5F84C-5EDD-4795-B2A3-AF0226983EAF}"/>
          </ac:cxnSpMkLst>
        </pc:cxnChg>
      </pc:sldChg>
      <pc:sldChg chg="modSp mod">
        <pc:chgData name="Alyssa Lamir" userId="442073d2-3c01-4e5c-9ab2-f1630c12ef4f" providerId="ADAL" clId="{3702A894-9B8F-4D5E-B622-004021D19CE7}" dt="2023-01-20T20:25:57.681" v="1847" actId="20577"/>
        <pc:sldMkLst>
          <pc:docMk/>
          <pc:sldMk cId="2357544825" sldId="1044"/>
        </pc:sldMkLst>
        <pc:spChg chg="mod">
          <ac:chgData name="Alyssa Lamir" userId="442073d2-3c01-4e5c-9ab2-f1630c12ef4f" providerId="ADAL" clId="{3702A894-9B8F-4D5E-B622-004021D19CE7}" dt="2023-01-20T20:25:57.681" v="1847" actId="20577"/>
          <ac:spMkLst>
            <pc:docMk/>
            <pc:sldMk cId="2357544825" sldId="1044"/>
            <ac:spMk id="2" creationId="{21ADEF0F-02C9-4993-9C6D-243C9F3B77C6}"/>
          </ac:spMkLst>
        </pc:spChg>
      </pc:sldChg>
      <pc:sldChg chg="addSp modSp mod">
        <pc:chgData name="Alyssa Lamir" userId="442073d2-3c01-4e5c-9ab2-f1630c12ef4f" providerId="ADAL" clId="{3702A894-9B8F-4D5E-B622-004021D19CE7}" dt="2023-01-20T20:04:35.463" v="1755" actId="1076"/>
        <pc:sldMkLst>
          <pc:docMk/>
          <pc:sldMk cId="1922169687" sldId="1049"/>
        </pc:sldMkLst>
        <pc:spChg chg="mod">
          <ac:chgData name="Alyssa Lamir" userId="442073d2-3c01-4e5c-9ab2-f1630c12ef4f" providerId="ADAL" clId="{3702A894-9B8F-4D5E-B622-004021D19CE7}" dt="2023-01-20T20:04:35.463" v="1755" actId="1076"/>
          <ac:spMkLst>
            <pc:docMk/>
            <pc:sldMk cId="1922169687" sldId="1049"/>
            <ac:spMk id="2" creationId="{A8F89571-3A7E-418C-804C-E6AEF82BCA76}"/>
          </ac:spMkLst>
        </pc:spChg>
        <pc:spChg chg="mod">
          <ac:chgData name="Alyssa Lamir" userId="442073d2-3c01-4e5c-9ab2-f1630c12ef4f" providerId="ADAL" clId="{3702A894-9B8F-4D5E-B622-004021D19CE7}" dt="2023-01-20T20:03:37.638" v="1753" actId="1076"/>
          <ac:spMkLst>
            <pc:docMk/>
            <pc:sldMk cId="1922169687" sldId="1049"/>
            <ac:spMk id="4" creationId="{10663D72-02CB-4460-9AC1-4D4BA68F7CE2}"/>
          </ac:spMkLst>
        </pc:spChg>
        <pc:spChg chg="add mod">
          <ac:chgData name="Alyssa Lamir" userId="442073d2-3c01-4e5c-9ab2-f1630c12ef4f" providerId="ADAL" clId="{3702A894-9B8F-4D5E-B622-004021D19CE7}" dt="2023-01-20T20:03:27.685" v="1751"/>
          <ac:spMkLst>
            <pc:docMk/>
            <pc:sldMk cId="1922169687" sldId="1049"/>
            <ac:spMk id="5" creationId="{299916FA-E35B-DEF0-1504-57BEFA14671C}"/>
          </ac:spMkLst>
        </pc:spChg>
        <pc:picChg chg="mod">
          <ac:chgData name="Alyssa Lamir" userId="442073d2-3c01-4e5c-9ab2-f1630c12ef4f" providerId="ADAL" clId="{3702A894-9B8F-4D5E-B622-004021D19CE7}" dt="2023-01-20T20:03:31.540" v="1752" actId="1076"/>
          <ac:picMkLst>
            <pc:docMk/>
            <pc:sldMk cId="1922169687" sldId="1049"/>
            <ac:picMk id="6" creationId="{F5FD27FA-D377-447A-BC9F-92ED138D1AF3}"/>
          </ac:picMkLst>
        </pc:picChg>
      </pc:sldChg>
      <pc:sldChg chg="modSp">
        <pc:chgData name="Alyssa Lamir" userId="442073d2-3c01-4e5c-9ab2-f1630c12ef4f" providerId="ADAL" clId="{3702A894-9B8F-4D5E-B622-004021D19CE7}" dt="2023-01-20T20:07:49.665" v="1771" actId="1076"/>
        <pc:sldMkLst>
          <pc:docMk/>
          <pc:sldMk cId="1347375075" sldId="1050"/>
        </pc:sldMkLst>
        <pc:spChg chg="mod">
          <ac:chgData name="Alyssa Lamir" userId="442073d2-3c01-4e5c-9ab2-f1630c12ef4f" providerId="ADAL" clId="{3702A894-9B8F-4D5E-B622-004021D19CE7}" dt="2023-01-20T20:07:49.665" v="1771" actId="1076"/>
          <ac:spMkLst>
            <pc:docMk/>
            <pc:sldMk cId="1347375075" sldId="1050"/>
            <ac:spMk id="2" creationId="{59BB0E9F-068F-4C7E-A606-F19F407A8C39}"/>
          </ac:spMkLst>
        </pc:spChg>
      </pc:sldChg>
      <pc:sldChg chg="addSp delSp modSp add mod ord">
        <pc:chgData name="Alyssa Lamir" userId="442073d2-3c01-4e5c-9ab2-f1630c12ef4f" providerId="ADAL" clId="{3702A894-9B8F-4D5E-B622-004021D19CE7}" dt="2023-01-25T16:54:38.772" v="2214" actId="14100"/>
        <pc:sldMkLst>
          <pc:docMk/>
          <pc:sldMk cId="1584983223" sldId="1052"/>
        </pc:sldMkLst>
        <pc:spChg chg="mod">
          <ac:chgData name="Alyssa Lamir" userId="442073d2-3c01-4e5c-9ab2-f1630c12ef4f" providerId="ADAL" clId="{3702A894-9B8F-4D5E-B622-004021D19CE7}" dt="2023-01-20T21:49:34.565" v="1935" actId="1076"/>
          <ac:spMkLst>
            <pc:docMk/>
            <pc:sldMk cId="1584983223" sldId="1052"/>
            <ac:spMk id="2" creationId="{757B2E34-FC17-48A3-A8DB-E8B2D40AA0FB}"/>
          </ac:spMkLst>
        </pc:spChg>
        <pc:spChg chg="add mod">
          <ac:chgData name="Alyssa Lamir" userId="442073d2-3c01-4e5c-9ab2-f1630c12ef4f" providerId="ADAL" clId="{3702A894-9B8F-4D5E-B622-004021D19CE7}" dt="2023-01-25T16:39:52.525" v="2032" actId="14100"/>
          <ac:spMkLst>
            <pc:docMk/>
            <pc:sldMk cId="1584983223" sldId="1052"/>
            <ac:spMk id="4" creationId="{AB48D658-E510-690F-D07A-23EA2BE3A04D}"/>
          </ac:spMkLst>
        </pc:spChg>
        <pc:spChg chg="mod">
          <ac:chgData name="Alyssa Lamir" userId="442073d2-3c01-4e5c-9ab2-f1630c12ef4f" providerId="ADAL" clId="{3702A894-9B8F-4D5E-B622-004021D19CE7}" dt="2023-01-25T16:39:09.907" v="2029" actId="1076"/>
          <ac:spMkLst>
            <pc:docMk/>
            <pc:sldMk cId="1584983223" sldId="1052"/>
            <ac:spMk id="7" creationId="{09432EDC-E07E-445C-A67F-94E26CCFCC54}"/>
          </ac:spMkLst>
        </pc:spChg>
        <pc:spChg chg="add mod">
          <ac:chgData name="Alyssa Lamir" userId="442073d2-3c01-4e5c-9ab2-f1630c12ef4f" providerId="ADAL" clId="{3702A894-9B8F-4D5E-B622-004021D19CE7}" dt="2023-01-25T16:41:15.176" v="2071" actId="1076"/>
          <ac:spMkLst>
            <pc:docMk/>
            <pc:sldMk cId="1584983223" sldId="1052"/>
            <ac:spMk id="8" creationId="{7F3DDF8B-465A-68E1-B4F3-FCF51177F985}"/>
          </ac:spMkLst>
        </pc:spChg>
        <pc:spChg chg="mod">
          <ac:chgData name="Alyssa Lamir" userId="442073d2-3c01-4e5c-9ab2-f1630c12ef4f" providerId="ADAL" clId="{3702A894-9B8F-4D5E-B622-004021D19CE7}" dt="2023-01-20T21:45:20.439" v="1867" actId="207"/>
          <ac:spMkLst>
            <pc:docMk/>
            <pc:sldMk cId="1584983223" sldId="1052"/>
            <ac:spMk id="10" creationId="{8228D779-3762-4E11-9489-566B179869A5}"/>
          </ac:spMkLst>
        </pc:spChg>
        <pc:spChg chg="add mod">
          <ac:chgData name="Alyssa Lamir" userId="442073d2-3c01-4e5c-9ab2-f1630c12ef4f" providerId="ADAL" clId="{3702A894-9B8F-4D5E-B622-004021D19CE7}" dt="2023-01-25T16:41:33.623" v="2077" actId="1076"/>
          <ac:spMkLst>
            <pc:docMk/>
            <pc:sldMk cId="1584983223" sldId="1052"/>
            <ac:spMk id="13" creationId="{1B05315A-5CCB-8314-D4D7-FC1FCDA3314D}"/>
          </ac:spMkLst>
        </pc:spChg>
        <pc:spChg chg="add mod">
          <ac:chgData name="Alyssa Lamir" userId="442073d2-3c01-4e5c-9ab2-f1630c12ef4f" providerId="ADAL" clId="{3702A894-9B8F-4D5E-B622-004021D19CE7}" dt="2023-01-25T16:54:38.772" v="2214" actId="14100"/>
          <ac:spMkLst>
            <pc:docMk/>
            <pc:sldMk cId="1584983223" sldId="1052"/>
            <ac:spMk id="14" creationId="{ADDDFD60-816A-21A5-1444-CDA9A8478823}"/>
          </ac:spMkLst>
        </pc:spChg>
        <pc:spChg chg="add mod">
          <ac:chgData name="Alyssa Lamir" userId="442073d2-3c01-4e5c-9ab2-f1630c12ef4f" providerId="ADAL" clId="{3702A894-9B8F-4D5E-B622-004021D19CE7}" dt="2023-01-25T16:53:55.788" v="2178" actId="14100"/>
          <ac:spMkLst>
            <pc:docMk/>
            <pc:sldMk cId="1584983223" sldId="1052"/>
            <ac:spMk id="15" creationId="{D72FD8A2-F626-263F-1420-B3DC5306CA14}"/>
          </ac:spMkLst>
        </pc:spChg>
        <pc:spChg chg="add mod">
          <ac:chgData name="Alyssa Lamir" userId="442073d2-3c01-4e5c-9ab2-f1630c12ef4f" providerId="ADAL" clId="{3702A894-9B8F-4D5E-B622-004021D19CE7}" dt="2023-01-25T16:54:17.904" v="2196" actId="1076"/>
          <ac:spMkLst>
            <pc:docMk/>
            <pc:sldMk cId="1584983223" sldId="1052"/>
            <ac:spMk id="21" creationId="{308BB709-0521-ACFF-C5B6-DA73871B6EF1}"/>
          </ac:spMkLst>
        </pc:spChg>
        <pc:picChg chg="add del mod">
          <ac:chgData name="Alyssa Lamir" userId="442073d2-3c01-4e5c-9ab2-f1630c12ef4f" providerId="ADAL" clId="{3702A894-9B8F-4D5E-B622-004021D19CE7}" dt="2023-01-20T21:44:36.251" v="1859"/>
          <ac:picMkLst>
            <pc:docMk/>
            <pc:sldMk cId="1584983223" sldId="1052"/>
            <ac:picMk id="3" creationId="{123D67E0-A3D8-84ED-2262-EA13E077CCE6}"/>
          </ac:picMkLst>
        </pc:picChg>
        <pc:picChg chg="mod">
          <ac:chgData name="Alyssa Lamir" userId="442073d2-3c01-4e5c-9ab2-f1630c12ef4f" providerId="ADAL" clId="{3702A894-9B8F-4D5E-B622-004021D19CE7}" dt="2023-01-25T16:54:14.881" v="2195" actId="1076"/>
          <ac:picMkLst>
            <pc:docMk/>
            <pc:sldMk cId="1584983223" sldId="1052"/>
            <ac:picMk id="6" creationId="{144C0442-6037-43F0-BA5E-6812B168CAA6}"/>
          </ac:picMkLst>
        </pc:picChg>
        <pc:cxnChg chg="add mod">
          <ac:chgData name="Alyssa Lamir" userId="442073d2-3c01-4e5c-9ab2-f1630c12ef4f" providerId="ADAL" clId="{3702A894-9B8F-4D5E-B622-004021D19CE7}" dt="2023-01-25T16:40:50.699" v="2043" actId="1076"/>
          <ac:cxnSpMkLst>
            <pc:docMk/>
            <pc:sldMk cId="1584983223" sldId="1052"/>
            <ac:cxnSpMk id="5" creationId="{969ED30C-DC9D-78FF-1BC5-518BC91AEF50}"/>
          </ac:cxnSpMkLst>
        </pc:cxnChg>
        <pc:cxnChg chg="add mod">
          <ac:chgData name="Alyssa Lamir" userId="442073d2-3c01-4e5c-9ab2-f1630c12ef4f" providerId="ADAL" clId="{3702A894-9B8F-4D5E-B622-004021D19CE7}" dt="2023-01-25T16:41:26.669" v="2075" actId="1076"/>
          <ac:cxnSpMkLst>
            <pc:docMk/>
            <pc:sldMk cId="1584983223" sldId="1052"/>
            <ac:cxnSpMk id="11" creationId="{D09BFD13-1C8C-A844-4D9E-CC7DC65359B8}"/>
          </ac:cxnSpMkLst>
        </pc:cxnChg>
        <pc:cxnChg chg="add mod">
          <ac:chgData name="Alyssa Lamir" userId="442073d2-3c01-4e5c-9ab2-f1630c12ef4f" providerId="ADAL" clId="{3702A894-9B8F-4D5E-B622-004021D19CE7}" dt="2023-01-25T16:43:10.185" v="2123" actId="1076"/>
          <ac:cxnSpMkLst>
            <pc:docMk/>
            <pc:sldMk cId="1584983223" sldId="1052"/>
            <ac:cxnSpMk id="16" creationId="{B7BD0120-022F-1C63-C355-00447E9A8B60}"/>
          </ac:cxnSpMkLst>
        </pc:cxnChg>
        <pc:cxnChg chg="add mod">
          <ac:chgData name="Alyssa Lamir" userId="442073d2-3c01-4e5c-9ab2-f1630c12ef4f" providerId="ADAL" clId="{3702A894-9B8F-4D5E-B622-004021D19CE7}" dt="2023-01-25T16:53:46.825" v="2168" actId="1076"/>
          <ac:cxnSpMkLst>
            <pc:docMk/>
            <pc:sldMk cId="1584983223" sldId="1052"/>
            <ac:cxnSpMk id="18" creationId="{4E073B9E-B092-D386-C74A-C7060EF59FB5}"/>
          </ac:cxnSpMkLst>
        </pc:cxnChg>
        <pc:cxnChg chg="add mod">
          <ac:chgData name="Alyssa Lamir" userId="442073d2-3c01-4e5c-9ab2-f1630c12ef4f" providerId="ADAL" clId="{3702A894-9B8F-4D5E-B622-004021D19CE7}" dt="2023-01-25T16:53:22.434" v="2162" actId="1076"/>
          <ac:cxnSpMkLst>
            <pc:docMk/>
            <pc:sldMk cId="1584983223" sldId="1052"/>
            <ac:cxnSpMk id="19" creationId="{79B7261A-5548-BDBD-4F44-A817D214293F}"/>
          </ac:cxnSpMkLst>
        </pc:cxnChg>
        <pc:cxnChg chg="add del mod">
          <ac:chgData name="Alyssa Lamir" userId="442073d2-3c01-4e5c-9ab2-f1630c12ef4f" providerId="ADAL" clId="{3702A894-9B8F-4D5E-B622-004021D19CE7}" dt="2023-01-25T16:53:26.628" v="2164"/>
          <ac:cxnSpMkLst>
            <pc:docMk/>
            <pc:sldMk cId="1584983223" sldId="1052"/>
            <ac:cxnSpMk id="20" creationId="{6528F382-189C-CAA4-C23A-768257F5D2F7}"/>
          </ac:cxnSpMkLst>
        </pc:cxnChg>
      </pc:sldChg>
      <pc:sldChg chg="modSp mod">
        <pc:chgData name="Alyssa Lamir" userId="442073d2-3c01-4e5c-9ab2-f1630c12ef4f" providerId="ADAL" clId="{3702A894-9B8F-4D5E-B622-004021D19CE7}" dt="2023-01-20T20:26:29.674" v="1852" actId="1076"/>
        <pc:sldMkLst>
          <pc:docMk/>
          <pc:sldMk cId="2946511835" sldId="1055"/>
        </pc:sldMkLst>
        <pc:spChg chg="mod">
          <ac:chgData name="Alyssa Lamir" userId="442073d2-3c01-4e5c-9ab2-f1630c12ef4f" providerId="ADAL" clId="{3702A894-9B8F-4D5E-B622-004021D19CE7}" dt="2023-01-20T20:24:40.324" v="1817" actId="1076"/>
          <ac:spMkLst>
            <pc:docMk/>
            <pc:sldMk cId="2946511835" sldId="1055"/>
            <ac:spMk id="2" creationId="{ADE16355-59EE-4DB1-A76D-86B9BA812783}"/>
          </ac:spMkLst>
        </pc:spChg>
        <pc:spChg chg="mod">
          <ac:chgData name="Alyssa Lamir" userId="442073d2-3c01-4e5c-9ab2-f1630c12ef4f" providerId="ADAL" clId="{3702A894-9B8F-4D5E-B622-004021D19CE7}" dt="2023-01-20T20:26:29.674" v="1852" actId="1076"/>
          <ac:spMkLst>
            <pc:docMk/>
            <pc:sldMk cId="2946511835" sldId="1055"/>
            <ac:spMk id="6" creationId="{760FF189-0626-425A-8CFE-24D7F76386C6}"/>
          </ac:spMkLst>
        </pc:spChg>
        <pc:spChg chg="mod">
          <ac:chgData name="Alyssa Lamir" userId="442073d2-3c01-4e5c-9ab2-f1630c12ef4f" providerId="ADAL" clId="{3702A894-9B8F-4D5E-B622-004021D19CE7}" dt="2023-01-20T20:26:23.325" v="1850" actId="1076"/>
          <ac:spMkLst>
            <pc:docMk/>
            <pc:sldMk cId="2946511835" sldId="1055"/>
            <ac:spMk id="13" creationId="{46CC91C5-FEB8-42FA-9C28-E6FC8E6468AC}"/>
          </ac:spMkLst>
        </pc:spChg>
        <pc:picChg chg="mod">
          <ac:chgData name="Alyssa Lamir" userId="442073d2-3c01-4e5c-9ab2-f1630c12ef4f" providerId="ADAL" clId="{3702A894-9B8F-4D5E-B622-004021D19CE7}" dt="2023-01-20T20:26:20.355" v="1849" actId="1076"/>
          <ac:picMkLst>
            <pc:docMk/>
            <pc:sldMk cId="2946511835" sldId="1055"/>
            <ac:picMk id="4" creationId="{478BEB44-CD8A-4D47-BC80-6AA0CDFF9E66}"/>
          </ac:picMkLst>
        </pc:picChg>
        <pc:cxnChg chg="mod">
          <ac:chgData name="Alyssa Lamir" userId="442073d2-3c01-4e5c-9ab2-f1630c12ef4f" providerId="ADAL" clId="{3702A894-9B8F-4D5E-B622-004021D19CE7}" dt="2023-01-20T20:26:25.361" v="1851" actId="1076"/>
          <ac:cxnSpMkLst>
            <pc:docMk/>
            <pc:sldMk cId="2946511835" sldId="1055"/>
            <ac:cxnSpMk id="11" creationId="{EFFE27F7-2B5F-440D-A306-46E99A7BEE90}"/>
          </ac:cxnSpMkLst>
        </pc:cxnChg>
      </pc:sldChg>
      <pc:sldChg chg="addSp modSp mod">
        <pc:chgData name="Alyssa Lamir" userId="442073d2-3c01-4e5c-9ab2-f1630c12ef4f" providerId="ADAL" clId="{3702A894-9B8F-4D5E-B622-004021D19CE7}" dt="2023-01-20T20:07:20.663" v="1770" actId="1076"/>
        <pc:sldMkLst>
          <pc:docMk/>
          <pc:sldMk cId="2385379913" sldId="1062"/>
        </pc:sldMkLst>
        <pc:spChg chg="mod">
          <ac:chgData name="Alyssa Lamir" userId="442073d2-3c01-4e5c-9ab2-f1630c12ef4f" providerId="ADAL" clId="{3702A894-9B8F-4D5E-B622-004021D19CE7}" dt="2023-01-20T20:04:43.817" v="1756" actId="1076"/>
          <ac:spMkLst>
            <pc:docMk/>
            <pc:sldMk cId="2385379913" sldId="1062"/>
            <ac:spMk id="2" creationId="{600BCAE2-D304-4B35-8DF7-BEFFA15459BD}"/>
          </ac:spMkLst>
        </pc:spChg>
        <pc:spChg chg="add mod">
          <ac:chgData name="Alyssa Lamir" userId="442073d2-3c01-4e5c-9ab2-f1630c12ef4f" providerId="ADAL" clId="{3702A894-9B8F-4D5E-B622-004021D19CE7}" dt="2023-01-20T20:07:20.663" v="1770" actId="1076"/>
          <ac:spMkLst>
            <pc:docMk/>
            <pc:sldMk cId="2385379913" sldId="1062"/>
            <ac:spMk id="3" creationId="{D2C85038-BE31-A371-2D05-2BBE9944ED81}"/>
          </ac:spMkLst>
        </pc:spChg>
      </pc:sldChg>
      <pc:sldChg chg="addSp modSp add mod">
        <pc:chgData name="Alyssa Lamir" userId="442073d2-3c01-4e5c-9ab2-f1630c12ef4f" providerId="ADAL" clId="{3702A894-9B8F-4D5E-B622-004021D19CE7}" dt="2023-01-20T20:06:47.982" v="1768" actId="1076"/>
        <pc:sldMkLst>
          <pc:docMk/>
          <pc:sldMk cId="153611678" sldId="1063"/>
        </pc:sldMkLst>
        <pc:spChg chg="mod">
          <ac:chgData name="Alyssa Lamir" userId="442073d2-3c01-4e5c-9ab2-f1630c12ef4f" providerId="ADAL" clId="{3702A894-9B8F-4D5E-B622-004021D19CE7}" dt="2023-01-20T20:06:47.982" v="1768" actId="1076"/>
          <ac:spMkLst>
            <pc:docMk/>
            <pc:sldMk cId="153611678" sldId="1063"/>
            <ac:spMk id="2" creationId="{96D2290E-9834-4851-B1B9-DB287ADF2239}"/>
          </ac:spMkLst>
        </pc:spChg>
        <pc:spChg chg="add mod">
          <ac:chgData name="Alyssa Lamir" userId="442073d2-3c01-4e5c-9ab2-f1630c12ef4f" providerId="ADAL" clId="{3702A894-9B8F-4D5E-B622-004021D19CE7}" dt="2023-01-20T20:05:42.148" v="1762"/>
          <ac:spMkLst>
            <pc:docMk/>
            <pc:sldMk cId="153611678" sldId="1063"/>
            <ac:spMk id="3" creationId="{0E4F7257-9A0B-BEBD-DCE8-0880E96B5D10}"/>
          </ac:spMkLst>
        </pc:spChg>
        <pc:picChg chg="mod">
          <ac:chgData name="Alyssa Lamir" userId="442073d2-3c01-4e5c-9ab2-f1630c12ef4f" providerId="ADAL" clId="{3702A894-9B8F-4D5E-B622-004021D19CE7}" dt="2023-01-20T20:05:50.498" v="1764" actId="1076"/>
          <ac:picMkLst>
            <pc:docMk/>
            <pc:sldMk cId="153611678" sldId="1063"/>
            <ac:picMk id="6" creationId="{3226AF19-AB85-4F99-8154-49699DBC640D}"/>
          </ac:picMkLst>
        </pc:picChg>
        <pc:picChg chg="mod">
          <ac:chgData name="Alyssa Lamir" userId="442073d2-3c01-4e5c-9ab2-f1630c12ef4f" providerId="ADAL" clId="{3702A894-9B8F-4D5E-B622-004021D19CE7}" dt="2023-01-20T20:05:47.221" v="1763" actId="1076"/>
          <ac:picMkLst>
            <pc:docMk/>
            <pc:sldMk cId="153611678" sldId="1063"/>
            <ac:picMk id="8" creationId="{5EF04E3B-92DD-49D8-833B-4D73DDA56F53}"/>
          </ac:picMkLst>
        </pc:picChg>
        <pc:picChg chg="mod">
          <ac:chgData name="Alyssa Lamir" userId="442073d2-3c01-4e5c-9ab2-f1630c12ef4f" providerId="ADAL" clId="{3702A894-9B8F-4D5E-B622-004021D19CE7}" dt="2023-01-20T20:06:16.423" v="1767" actId="1076"/>
          <ac:picMkLst>
            <pc:docMk/>
            <pc:sldMk cId="153611678" sldId="1063"/>
            <ac:picMk id="10" creationId="{03BA8563-3552-44C6-8E21-8EDAAF019061}"/>
          </ac:picMkLst>
        </pc:picChg>
      </pc:sldChg>
      <pc:sldChg chg="addSp modSp add mod ord">
        <pc:chgData name="Alyssa Lamir" userId="442073d2-3c01-4e5c-9ab2-f1630c12ef4f" providerId="ADAL" clId="{3702A894-9B8F-4D5E-B622-004021D19CE7}" dt="2023-01-20T20:07:58.502" v="1773" actId="1076"/>
        <pc:sldMkLst>
          <pc:docMk/>
          <pc:sldMk cId="166861231" sldId="1067"/>
        </pc:sldMkLst>
        <pc:spChg chg="mod">
          <ac:chgData name="Alyssa Lamir" userId="442073d2-3c01-4e5c-9ab2-f1630c12ef4f" providerId="ADAL" clId="{3702A894-9B8F-4D5E-B622-004021D19CE7}" dt="2023-01-20T19:35:24.727" v="1677" actId="1076"/>
          <ac:spMkLst>
            <pc:docMk/>
            <pc:sldMk cId="166861231" sldId="1067"/>
            <ac:spMk id="2" creationId="{D4D85F85-26FE-4D90-8980-F0A3DB167520}"/>
          </ac:spMkLst>
        </pc:spChg>
        <pc:spChg chg="mod">
          <ac:chgData name="Alyssa Lamir" userId="442073d2-3c01-4e5c-9ab2-f1630c12ef4f" providerId="ADAL" clId="{3702A894-9B8F-4D5E-B622-004021D19CE7}" dt="2023-01-20T19:39:05.280" v="1707" actId="1076"/>
          <ac:spMkLst>
            <pc:docMk/>
            <pc:sldMk cId="166861231" sldId="1067"/>
            <ac:spMk id="4" creationId="{FCB2C404-5C42-B1D7-0A35-BB3C4AFB7CEF}"/>
          </ac:spMkLst>
        </pc:spChg>
        <pc:spChg chg="mod">
          <ac:chgData name="Alyssa Lamir" userId="442073d2-3c01-4e5c-9ab2-f1630c12ef4f" providerId="ADAL" clId="{3702A894-9B8F-4D5E-B622-004021D19CE7}" dt="2023-01-20T19:41:28.162" v="1731" actId="1076"/>
          <ac:spMkLst>
            <pc:docMk/>
            <pc:sldMk cId="166861231" sldId="1067"/>
            <ac:spMk id="5" creationId="{D97B2402-688D-AFAA-6356-BF70E6382DCD}"/>
          </ac:spMkLst>
        </pc:spChg>
        <pc:spChg chg="add mod">
          <ac:chgData name="Alyssa Lamir" userId="442073d2-3c01-4e5c-9ab2-f1630c12ef4f" providerId="ADAL" clId="{3702A894-9B8F-4D5E-B622-004021D19CE7}" dt="2023-01-20T19:41:42.910" v="1734" actId="14100"/>
          <ac:spMkLst>
            <pc:docMk/>
            <pc:sldMk cId="166861231" sldId="1067"/>
            <ac:spMk id="13" creationId="{19419B2D-81FB-A2F2-EB1E-7065F4B076D7}"/>
          </ac:spMkLst>
        </pc:spChg>
        <pc:spChg chg="mod">
          <ac:chgData name="Alyssa Lamir" userId="442073d2-3c01-4e5c-9ab2-f1630c12ef4f" providerId="ADAL" clId="{3702A894-9B8F-4D5E-B622-004021D19CE7}" dt="2023-01-20T20:07:58.502" v="1773" actId="1076"/>
          <ac:spMkLst>
            <pc:docMk/>
            <pc:sldMk cId="166861231" sldId="1067"/>
            <ac:spMk id="18" creationId="{52A7FA5B-94B7-431A-BE1D-575B00ABF691}"/>
          </ac:spMkLst>
        </pc:spChg>
        <pc:spChg chg="mod">
          <ac:chgData name="Alyssa Lamir" userId="442073d2-3c01-4e5c-9ab2-f1630c12ef4f" providerId="ADAL" clId="{3702A894-9B8F-4D5E-B622-004021D19CE7}" dt="2023-01-20T19:42:22.235" v="1743" actId="1076"/>
          <ac:spMkLst>
            <pc:docMk/>
            <pc:sldMk cId="166861231" sldId="1067"/>
            <ac:spMk id="19" creationId="{FDEBD05D-81A2-4A3C-941E-F237D4519811}"/>
          </ac:spMkLst>
        </pc:spChg>
        <pc:spChg chg="mod">
          <ac:chgData name="Alyssa Lamir" userId="442073d2-3c01-4e5c-9ab2-f1630c12ef4f" providerId="ADAL" clId="{3702A894-9B8F-4D5E-B622-004021D19CE7}" dt="2023-01-20T20:00:36.563" v="1748" actId="1076"/>
          <ac:spMkLst>
            <pc:docMk/>
            <pc:sldMk cId="166861231" sldId="1067"/>
            <ac:spMk id="20" creationId="{B1ED6C67-62A4-4212-9C84-B089B4BC846B}"/>
          </ac:spMkLst>
        </pc:spChg>
        <pc:picChg chg="mod">
          <ac:chgData name="Alyssa Lamir" userId="442073d2-3c01-4e5c-9ab2-f1630c12ef4f" providerId="ADAL" clId="{3702A894-9B8F-4D5E-B622-004021D19CE7}" dt="2023-01-20T19:41:35.877" v="1732" actId="1076"/>
          <ac:picMkLst>
            <pc:docMk/>
            <pc:sldMk cId="166861231" sldId="1067"/>
            <ac:picMk id="3" creationId="{49894108-9C4B-1A4B-F0A9-0C5656ECD979}"/>
          </ac:picMkLst>
        </pc:picChg>
        <pc:cxnChg chg="mod">
          <ac:chgData name="Alyssa Lamir" userId="442073d2-3c01-4e5c-9ab2-f1630c12ef4f" providerId="ADAL" clId="{3702A894-9B8F-4D5E-B622-004021D19CE7}" dt="2023-01-20T19:41:55.539" v="1736" actId="1076"/>
          <ac:cxnSpMkLst>
            <pc:docMk/>
            <pc:sldMk cId="166861231" sldId="1067"/>
            <ac:cxnSpMk id="6" creationId="{2FE2B449-0AC2-E204-0A3A-81F927E53D7A}"/>
          </ac:cxnSpMkLst>
        </pc:cxnChg>
        <pc:cxnChg chg="mod">
          <ac:chgData name="Alyssa Lamir" userId="442073d2-3c01-4e5c-9ab2-f1630c12ef4f" providerId="ADAL" clId="{3702A894-9B8F-4D5E-B622-004021D19CE7}" dt="2023-01-20T19:41:50.618" v="1735" actId="1076"/>
          <ac:cxnSpMkLst>
            <pc:docMk/>
            <pc:sldMk cId="166861231" sldId="1067"/>
            <ac:cxnSpMk id="7" creationId="{DDED72E2-6E6A-210D-61B7-750D7592A75C}"/>
          </ac:cxnSpMkLst>
        </pc:cxnChg>
        <pc:cxnChg chg="mod ord">
          <ac:chgData name="Alyssa Lamir" userId="442073d2-3c01-4e5c-9ab2-f1630c12ef4f" providerId="ADAL" clId="{3702A894-9B8F-4D5E-B622-004021D19CE7}" dt="2023-01-20T20:07:55.046" v="1772" actId="1076"/>
          <ac:cxnSpMkLst>
            <pc:docMk/>
            <pc:sldMk cId="166861231" sldId="1067"/>
            <ac:cxnSpMk id="10" creationId="{D6FAF23E-2369-4A0E-B90D-6BDF7C6892FC}"/>
          </ac:cxnSpMkLst>
        </pc:cxnChg>
        <pc:cxnChg chg="mod">
          <ac:chgData name="Alyssa Lamir" userId="442073d2-3c01-4e5c-9ab2-f1630c12ef4f" providerId="ADAL" clId="{3702A894-9B8F-4D5E-B622-004021D19CE7}" dt="2023-01-20T19:42:17.902" v="1741" actId="14100"/>
          <ac:cxnSpMkLst>
            <pc:docMk/>
            <pc:sldMk cId="166861231" sldId="1067"/>
            <ac:cxnSpMk id="14" creationId="{DE457897-BD1B-4D8E-8DEB-06DDFE887940}"/>
          </ac:cxnSpMkLst>
        </pc:cxnChg>
        <pc:cxnChg chg="mod ord">
          <ac:chgData name="Alyssa Lamir" userId="442073d2-3c01-4e5c-9ab2-f1630c12ef4f" providerId="ADAL" clId="{3702A894-9B8F-4D5E-B622-004021D19CE7}" dt="2023-01-20T19:42:33.234" v="1746" actId="1076"/>
          <ac:cxnSpMkLst>
            <pc:docMk/>
            <pc:sldMk cId="166861231" sldId="1067"/>
            <ac:cxnSpMk id="16" creationId="{81E53DE2-B570-4406-AD07-22DEE1A6E7AB}"/>
          </ac:cxnSpMkLst>
        </pc:cxnChg>
      </pc:sldChg>
      <pc:sldChg chg="modSp add">
        <pc:chgData name="Alyssa Lamir" userId="442073d2-3c01-4e5c-9ab2-f1630c12ef4f" providerId="ADAL" clId="{3702A894-9B8F-4D5E-B622-004021D19CE7}" dt="2023-01-20T20:17:50.913" v="1775" actId="1076"/>
        <pc:sldMkLst>
          <pc:docMk/>
          <pc:sldMk cId="2053634787" sldId="1068"/>
        </pc:sldMkLst>
        <pc:spChg chg="mod">
          <ac:chgData name="Alyssa Lamir" userId="442073d2-3c01-4e5c-9ab2-f1630c12ef4f" providerId="ADAL" clId="{3702A894-9B8F-4D5E-B622-004021D19CE7}" dt="2023-01-20T20:17:50.913" v="1775" actId="1076"/>
          <ac:spMkLst>
            <pc:docMk/>
            <pc:sldMk cId="2053634787" sldId="1068"/>
            <ac:spMk id="2" creationId="{59BB0E9F-068F-4C7E-A606-F19F407A8C39}"/>
          </ac:spMkLst>
        </pc:spChg>
      </pc:sldChg>
      <pc:sldChg chg="addSp modSp mod ord">
        <pc:chgData name="Alyssa Lamir" userId="442073d2-3c01-4e5c-9ab2-f1630c12ef4f" providerId="ADAL" clId="{3702A894-9B8F-4D5E-B622-004021D19CE7}" dt="2023-01-20T20:05:34.633" v="1759"/>
        <pc:sldMkLst>
          <pc:docMk/>
          <pc:sldMk cId="1644822565" sldId="1069"/>
        </pc:sldMkLst>
        <pc:spChg chg="mod">
          <ac:chgData name="Alyssa Lamir" userId="442073d2-3c01-4e5c-9ab2-f1630c12ef4f" providerId="ADAL" clId="{3702A894-9B8F-4D5E-B622-004021D19CE7}" dt="2023-01-20T19:35:35.875" v="1679" actId="20577"/>
          <ac:spMkLst>
            <pc:docMk/>
            <pc:sldMk cId="1644822565" sldId="1069"/>
            <ac:spMk id="2" creationId="{78D0F437-92C9-DAF6-51E0-B61265C779A7}"/>
          </ac:spMkLst>
        </pc:spChg>
        <pc:spChg chg="add mod">
          <ac:chgData name="Alyssa Lamir" userId="442073d2-3c01-4e5c-9ab2-f1630c12ef4f" providerId="ADAL" clId="{3702A894-9B8F-4D5E-B622-004021D19CE7}" dt="2023-01-20T19:29:56.934" v="1671" actId="14100"/>
          <ac:spMkLst>
            <pc:docMk/>
            <pc:sldMk cId="1644822565" sldId="1069"/>
            <ac:spMk id="3" creationId="{A5C93D9E-5068-D63C-E084-392595750EF6}"/>
          </ac:spMkLst>
        </pc:spChg>
      </pc:sldChg>
      <pc:sldChg chg="del">
        <pc:chgData name="Alyssa Lamir" userId="442073d2-3c01-4e5c-9ab2-f1630c12ef4f" providerId="ADAL" clId="{3702A894-9B8F-4D5E-B622-004021D19CE7}" dt="2023-01-20T20:25:36.875" v="1825"/>
        <pc:sldMkLst>
          <pc:docMk/>
          <pc:sldMk cId="1822744175" sldId="1070"/>
        </pc:sldMkLst>
      </pc:sldChg>
      <pc:sldChg chg="modSp add del mod">
        <pc:chgData name="Alyssa Lamir" userId="442073d2-3c01-4e5c-9ab2-f1630c12ef4f" providerId="ADAL" clId="{3702A894-9B8F-4D5E-B622-004021D19CE7}" dt="2023-01-20T20:24:00.222" v="1815" actId="2696"/>
        <pc:sldMkLst>
          <pc:docMk/>
          <pc:sldMk cId="2575900058" sldId="1070"/>
        </pc:sldMkLst>
        <pc:spChg chg="mod">
          <ac:chgData name="Alyssa Lamir" userId="442073d2-3c01-4e5c-9ab2-f1630c12ef4f" providerId="ADAL" clId="{3702A894-9B8F-4D5E-B622-004021D19CE7}" dt="2023-01-20T20:21:39.371" v="1790" actId="20577"/>
          <ac:spMkLst>
            <pc:docMk/>
            <pc:sldMk cId="2575900058" sldId="1070"/>
            <ac:spMk id="2" creationId="{00000000-0000-0000-0000-000000000000}"/>
          </ac:spMkLst>
        </pc:spChg>
        <pc:spChg chg="mod">
          <ac:chgData name="Alyssa Lamir" userId="442073d2-3c01-4e5c-9ab2-f1630c12ef4f" providerId="ADAL" clId="{3702A894-9B8F-4D5E-B622-004021D19CE7}" dt="2023-01-20T20:22:33.667" v="1791"/>
          <ac:spMkLst>
            <pc:docMk/>
            <pc:sldMk cId="2575900058" sldId="1070"/>
            <ac:spMk id="3" creationId="{00000000-0000-0000-0000-000000000000}"/>
          </ac:spMkLst>
        </pc:spChg>
      </pc:sldChg>
      <pc:sldChg chg="addSp delSp modSp add mod">
        <pc:chgData name="Alyssa Lamir" userId="442073d2-3c01-4e5c-9ab2-f1630c12ef4f" providerId="ADAL" clId="{3702A894-9B8F-4D5E-B622-004021D19CE7}" dt="2023-01-20T21:49:21.709" v="1934" actId="1076"/>
        <pc:sldMkLst>
          <pc:docMk/>
          <pc:sldMk cId="3769556624" sldId="1070"/>
        </pc:sldMkLst>
        <pc:spChg chg="mod">
          <ac:chgData name="Alyssa Lamir" userId="442073d2-3c01-4e5c-9ab2-f1630c12ef4f" providerId="ADAL" clId="{3702A894-9B8F-4D5E-B622-004021D19CE7}" dt="2023-01-20T21:46:49.792" v="1911" actId="6549"/>
          <ac:spMkLst>
            <pc:docMk/>
            <pc:sldMk cId="3769556624" sldId="1070"/>
            <ac:spMk id="2" creationId="{ADE16355-59EE-4DB1-A76D-86B9BA812783}"/>
          </ac:spMkLst>
        </pc:spChg>
        <pc:spChg chg="add mod">
          <ac:chgData name="Alyssa Lamir" userId="442073d2-3c01-4e5c-9ab2-f1630c12ef4f" providerId="ADAL" clId="{3702A894-9B8F-4D5E-B622-004021D19CE7}" dt="2023-01-20T21:49:21.709" v="1934" actId="1076"/>
          <ac:spMkLst>
            <pc:docMk/>
            <pc:sldMk cId="3769556624" sldId="1070"/>
            <ac:spMk id="5" creationId="{8AB84255-251C-5DF8-1B24-1B4E6592A1EC}"/>
          </ac:spMkLst>
        </pc:spChg>
        <pc:spChg chg="mod">
          <ac:chgData name="Alyssa Lamir" userId="442073d2-3c01-4e5c-9ab2-f1630c12ef4f" providerId="ADAL" clId="{3702A894-9B8F-4D5E-B622-004021D19CE7}" dt="2023-01-20T21:48:57.381" v="1929" actId="255"/>
          <ac:spMkLst>
            <pc:docMk/>
            <pc:sldMk cId="3769556624" sldId="1070"/>
            <ac:spMk id="6" creationId="{760FF189-0626-425A-8CFE-24D7F76386C6}"/>
          </ac:spMkLst>
        </pc:spChg>
        <pc:spChg chg="del">
          <ac:chgData name="Alyssa Lamir" userId="442073d2-3c01-4e5c-9ab2-f1630c12ef4f" providerId="ADAL" clId="{3702A894-9B8F-4D5E-B622-004021D19CE7}" dt="2023-01-20T21:47:59.414" v="1920" actId="478"/>
          <ac:spMkLst>
            <pc:docMk/>
            <pc:sldMk cId="3769556624" sldId="1070"/>
            <ac:spMk id="7" creationId="{80E75721-98F4-497D-AFEC-DEB70D7CFAFF}"/>
          </ac:spMkLst>
        </pc:spChg>
        <pc:spChg chg="del">
          <ac:chgData name="Alyssa Lamir" userId="442073d2-3c01-4e5c-9ab2-f1630c12ef4f" providerId="ADAL" clId="{3702A894-9B8F-4D5E-B622-004021D19CE7}" dt="2023-01-20T21:48:00.474" v="1921" actId="478"/>
          <ac:spMkLst>
            <pc:docMk/>
            <pc:sldMk cId="3769556624" sldId="1070"/>
            <ac:spMk id="13" creationId="{46CC91C5-FEB8-42FA-9C28-E6FC8E6468AC}"/>
          </ac:spMkLst>
        </pc:spChg>
        <pc:picChg chg="add del mod">
          <ac:chgData name="Alyssa Lamir" userId="442073d2-3c01-4e5c-9ab2-f1630c12ef4f" providerId="ADAL" clId="{3702A894-9B8F-4D5E-B622-004021D19CE7}" dt="2023-01-20T21:49:08.861" v="1931"/>
          <ac:picMkLst>
            <pc:docMk/>
            <pc:sldMk cId="3769556624" sldId="1070"/>
            <ac:picMk id="3" creationId="{E7A6B039-4710-C844-0FB5-4AC2AA8CD4CF}"/>
          </ac:picMkLst>
        </pc:picChg>
        <pc:picChg chg="del">
          <ac:chgData name="Alyssa Lamir" userId="442073d2-3c01-4e5c-9ab2-f1630c12ef4f" providerId="ADAL" clId="{3702A894-9B8F-4D5E-B622-004021D19CE7}" dt="2023-01-20T21:47:56.298" v="1919" actId="478"/>
          <ac:picMkLst>
            <pc:docMk/>
            <pc:sldMk cId="3769556624" sldId="1070"/>
            <ac:picMk id="4" creationId="{478BEB44-CD8A-4D47-BC80-6AA0CDFF9E66}"/>
          </ac:picMkLst>
        </pc:picChg>
        <pc:picChg chg="add mod">
          <ac:chgData name="Alyssa Lamir" userId="442073d2-3c01-4e5c-9ab2-f1630c12ef4f" providerId="ADAL" clId="{3702A894-9B8F-4D5E-B622-004021D19CE7}" dt="2023-01-20T21:48:48.693" v="1928" actId="1076"/>
          <ac:picMkLst>
            <pc:docMk/>
            <pc:sldMk cId="3769556624" sldId="1070"/>
            <ac:picMk id="1026" creationId="{5E53C37C-C32D-DCE5-AD0D-7B2528E35745}"/>
          </ac:picMkLst>
        </pc:picChg>
        <pc:cxnChg chg="del mod">
          <ac:chgData name="Alyssa Lamir" userId="442073d2-3c01-4e5c-9ab2-f1630c12ef4f" providerId="ADAL" clId="{3702A894-9B8F-4D5E-B622-004021D19CE7}" dt="2023-01-20T21:48:02.785" v="1924" actId="478"/>
          <ac:cxnSpMkLst>
            <pc:docMk/>
            <pc:sldMk cId="3769556624" sldId="1070"/>
            <ac:cxnSpMk id="9" creationId="{E87A6E9D-F92A-4ED9-9AA8-652497D96185}"/>
          </ac:cxnSpMkLst>
        </pc:cxnChg>
        <pc:cxnChg chg="del">
          <ac:chgData name="Alyssa Lamir" userId="442073d2-3c01-4e5c-9ab2-f1630c12ef4f" providerId="ADAL" clId="{3702A894-9B8F-4D5E-B622-004021D19CE7}" dt="2023-01-20T21:48:01.345" v="1922" actId="478"/>
          <ac:cxnSpMkLst>
            <pc:docMk/>
            <pc:sldMk cId="3769556624" sldId="1070"/>
            <ac:cxnSpMk id="11" creationId="{EFFE27F7-2B5F-440D-A306-46E99A7BEE90}"/>
          </ac:cxnSpMkLst>
        </pc:cxnChg>
      </pc:sldChg>
      <pc:sldChg chg="addSp delSp modSp add mod">
        <pc:chgData name="Alyssa Lamir" userId="442073d2-3c01-4e5c-9ab2-f1630c12ef4f" providerId="ADAL" clId="{3702A894-9B8F-4D5E-B622-004021D19CE7}" dt="2023-01-25T16:52:17.989" v="2158" actId="1076"/>
        <pc:sldMkLst>
          <pc:docMk/>
          <pc:sldMk cId="559561700" sldId="1071"/>
        </pc:sldMkLst>
        <pc:spChg chg="mod">
          <ac:chgData name="Alyssa Lamir" userId="442073d2-3c01-4e5c-9ab2-f1630c12ef4f" providerId="ADAL" clId="{3702A894-9B8F-4D5E-B622-004021D19CE7}" dt="2023-01-20T21:55:30.303" v="1970" actId="20577"/>
          <ac:spMkLst>
            <pc:docMk/>
            <pc:sldMk cId="559561700" sldId="1071"/>
            <ac:spMk id="2" creationId="{757B2E34-FC17-48A3-A8DB-E8B2D40AA0FB}"/>
          </ac:spMkLst>
        </pc:spChg>
        <pc:spChg chg="add del mod">
          <ac:chgData name="Alyssa Lamir" userId="442073d2-3c01-4e5c-9ab2-f1630c12ef4f" providerId="ADAL" clId="{3702A894-9B8F-4D5E-B622-004021D19CE7}" dt="2023-01-25T16:52:17.989" v="2158" actId="1076"/>
          <ac:spMkLst>
            <pc:docMk/>
            <pc:sldMk cId="559561700" sldId="1071"/>
            <ac:spMk id="4" creationId="{AB48D658-E510-690F-D07A-23EA2BE3A04D}"/>
          </ac:spMkLst>
        </pc:spChg>
        <pc:spChg chg="del">
          <ac:chgData name="Alyssa Lamir" userId="442073d2-3c01-4e5c-9ab2-f1630c12ef4f" providerId="ADAL" clId="{3702A894-9B8F-4D5E-B622-004021D19CE7}" dt="2023-01-25T16:40:15.213" v="2037" actId="478"/>
          <ac:spMkLst>
            <pc:docMk/>
            <pc:sldMk cId="559561700" sldId="1071"/>
            <ac:spMk id="7" creationId="{09432EDC-E07E-445C-A67F-94E26CCFCC54}"/>
          </ac:spMkLst>
        </pc:spChg>
        <pc:spChg chg="del">
          <ac:chgData name="Alyssa Lamir" userId="442073d2-3c01-4e5c-9ab2-f1630c12ef4f" providerId="ADAL" clId="{3702A894-9B8F-4D5E-B622-004021D19CE7}" dt="2023-01-25T16:52:09.879" v="2156" actId="478"/>
          <ac:spMkLst>
            <pc:docMk/>
            <pc:sldMk cId="559561700" sldId="1071"/>
            <ac:spMk id="10" creationId="{8228D779-3762-4E11-9489-566B179869A5}"/>
          </ac:spMkLst>
        </pc:spChg>
        <pc:picChg chg="del mod">
          <ac:chgData name="Alyssa Lamir" userId="442073d2-3c01-4e5c-9ab2-f1630c12ef4f" providerId="ADAL" clId="{3702A894-9B8F-4D5E-B622-004021D19CE7}" dt="2023-01-25T16:40:03.083" v="2033" actId="478"/>
          <ac:picMkLst>
            <pc:docMk/>
            <pc:sldMk cId="559561700" sldId="1071"/>
            <ac:picMk id="6" creationId="{144C0442-6037-43F0-BA5E-6812B168CAA6}"/>
          </ac:picMkLst>
        </pc:picChg>
        <pc:picChg chg="add mod">
          <ac:chgData name="Alyssa Lamir" userId="442073d2-3c01-4e5c-9ab2-f1630c12ef4f" providerId="ADAL" clId="{3702A894-9B8F-4D5E-B622-004021D19CE7}" dt="2023-01-25T16:52:13.688" v="2157" actId="1076"/>
          <ac:picMkLst>
            <pc:docMk/>
            <pc:sldMk cId="559561700" sldId="1071"/>
            <ac:picMk id="2050" creationId="{028B7203-9D64-F97A-5F38-0948F4210B3F}"/>
          </ac:picMkLst>
        </pc:picChg>
        <pc:cxnChg chg="del">
          <ac:chgData name="Alyssa Lamir" userId="442073d2-3c01-4e5c-9ab2-f1630c12ef4f" providerId="ADAL" clId="{3702A894-9B8F-4D5E-B622-004021D19CE7}" dt="2023-01-25T16:40:17.629" v="2038" actId="478"/>
          <ac:cxnSpMkLst>
            <pc:docMk/>
            <pc:sldMk cId="559561700" sldId="1071"/>
            <ac:cxnSpMk id="9" creationId="{E8AF1059-BE26-4533-B3BE-C9E5920C0D78}"/>
          </ac:cxnSpMkLst>
        </pc:cxnChg>
      </pc:sldChg>
      <pc:sldChg chg="modSp add mod">
        <pc:chgData name="Alyssa Lamir" userId="442073d2-3c01-4e5c-9ab2-f1630c12ef4f" providerId="ADAL" clId="{3702A894-9B8F-4D5E-B622-004021D19CE7}" dt="2023-01-25T16:55:27.951" v="2223" actId="20577"/>
        <pc:sldMkLst>
          <pc:docMk/>
          <pc:sldMk cId="3946487958" sldId="1072"/>
        </pc:sldMkLst>
        <pc:spChg chg="mod">
          <ac:chgData name="Alyssa Lamir" userId="442073d2-3c01-4e5c-9ab2-f1630c12ef4f" providerId="ADAL" clId="{3702A894-9B8F-4D5E-B622-004021D19CE7}" dt="2023-01-25T16:55:27.951" v="2223" actId="20577"/>
          <ac:spMkLst>
            <pc:docMk/>
            <pc:sldMk cId="3946487958" sldId="1072"/>
            <ac:spMk id="2" creationId="{21ADEF0F-02C9-4993-9C6D-243C9F3B77C6}"/>
          </ac:spMkLst>
        </pc:spChg>
      </pc:sldChg>
      <pc:sldChg chg="addSp delSp modSp add mod ord">
        <pc:chgData name="Alyssa Lamir" userId="442073d2-3c01-4e5c-9ab2-f1630c12ef4f" providerId="ADAL" clId="{3702A894-9B8F-4D5E-B622-004021D19CE7}" dt="2023-01-25T18:46:17.766" v="2680"/>
        <pc:sldMkLst>
          <pc:docMk/>
          <pc:sldMk cId="3068198273" sldId="1073"/>
        </pc:sldMkLst>
        <pc:spChg chg="del mod">
          <ac:chgData name="Alyssa Lamir" userId="442073d2-3c01-4e5c-9ab2-f1630c12ef4f" providerId="ADAL" clId="{3702A894-9B8F-4D5E-B622-004021D19CE7}" dt="2023-01-25T18:40:26.486" v="2598" actId="478"/>
          <ac:spMkLst>
            <pc:docMk/>
            <pc:sldMk cId="3068198273" sldId="1073"/>
            <ac:spMk id="2" creationId="{00000000-0000-0000-0000-000000000000}"/>
          </ac:spMkLst>
        </pc:spChg>
        <pc:spChg chg="add mod">
          <ac:chgData name="Alyssa Lamir" userId="442073d2-3c01-4e5c-9ab2-f1630c12ef4f" providerId="ADAL" clId="{3702A894-9B8F-4D5E-B622-004021D19CE7}" dt="2023-01-25T18:41:07.146" v="2617" actId="255"/>
          <ac:spMkLst>
            <pc:docMk/>
            <pc:sldMk cId="3068198273" sldId="1073"/>
            <ac:spMk id="3" creationId="{8D3155C6-6BD6-EA97-05B1-9CA21C44C2F9}"/>
          </ac:spMkLst>
        </pc:spChg>
        <pc:spChg chg="del">
          <ac:chgData name="Alyssa Lamir" userId="442073d2-3c01-4e5c-9ab2-f1630c12ef4f" providerId="ADAL" clId="{3702A894-9B8F-4D5E-B622-004021D19CE7}" dt="2023-01-25T18:40:26.486" v="2598" actId="478"/>
          <ac:spMkLst>
            <pc:docMk/>
            <pc:sldMk cId="3068198273" sldId="1073"/>
            <ac:spMk id="5" creationId="{00000000-0000-0000-0000-000000000000}"/>
          </ac:spMkLst>
        </pc:spChg>
        <pc:spChg chg="add mod">
          <ac:chgData name="Alyssa Lamir" userId="442073d2-3c01-4e5c-9ab2-f1630c12ef4f" providerId="ADAL" clId="{3702A894-9B8F-4D5E-B622-004021D19CE7}" dt="2023-01-25T18:43:18.459" v="2622" actId="1076"/>
          <ac:spMkLst>
            <pc:docMk/>
            <pc:sldMk cId="3068198273" sldId="1073"/>
            <ac:spMk id="6" creationId="{AD199E02-58B5-6016-512E-75E09B3C2856}"/>
          </ac:spMkLst>
        </pc:spChg>
        <pc:spChg chg="del">
          <ac:chgData name="Alyssa Lamir" userId="442073d2-3c01-4e5c-9ab2-f1630c12ef4f" providerId="ADAL" clId="{3702A894-9B8F-4D5E-B622-004021D19CE7}" dt="2023-01-25T18:40:26.486" v="2598" actId="478"/>
          <ac:spMkLst>
            <pc:docMk/>
            <pc:sldMk cId="3068198273" sldId="1073"/>
            <ac:spMk id="9" creationId="{00000000-0000-0000-0000-000000000000}"/>
          </ac:spMkLst>
        </pc:spChg>
        <pc:spChg chg="del">
          <ac:chgData name="Alyssa Lamir" userId="442073d2-3c01-4e5c-9ab2-f1630c12ef4f" providerId="ADAL" clId="{3702A894-9B8F-4D5E-B622-004021D19CE7}" dt="2023-01-25T18:40:26.486" v="2598" actId="478"/>
          <ac:spMkLst>
            <pc:docMk/>
            <pc:sldMk cId="3068198273" sldId="1073"/>
            <ac:spMk id="14" creationId="{00000000-0000-0000-0000-000000000000}"/>
          </ac:spMkLst>
        </pc:spChg>
        <pc:spChg chg="del">
          <ac:chgData name="Alyssa Lamir" userId="442073d2-3c01-4e5c-9ab2-f1630c12ef4f" providerId="ADAL" clId="{3702A894-9B8F-4D5E-B622-004021D19CE7}" dt="2023-01-25T18:40:26.486" v="2598" actId="478"/>
          <ac:spMkLst>
            <pc:docMk/>
            <pc:sldMk cId="3068198273" sldId="1073"/>
            <ac:spMk id="21" creationId="{00000000-0000-0000-0000-000000000000}"/>
          </ac:spMkLst>
        </pc:spChg>
        <pc:spChg chg="del">
          <ac:chgData name="Alyssa Lamir" userId="442073d2-3c01-4e5c-9ab2-f1630c12ef4f" providerId="ADAL" clId="{3702A894-9B8F-4D5E-B622-004021D19CE7}" dt="2023-01-25T18:40:26.486" v="2598" actId="478"/>
          <ac:spMkLst>
            <pc:docMk/>
            <pc:sldMk cId="3068198273" sldId="1073"/>
            <ac:spMk id="24" creationId="{00000000-0000-0000-0000-000000000000}"/>
          </ac:spMkLst>
        </pc:spChg>
        <pc:spChg chg="del">
          <ac:chgData name="Alyssa Lamir" userId="442073d2-3c01-4e5c-9ab2-f1630c12ef4f" providerId="ADAL" clId="{3702A894-9B8F-4D5E-B622-004021D19CE7}" dt="2023-01-25T18:40:26.486" v="2598" actId="478"/>
          <ac:spMkLst>
            <pc:docMk/>
            <pc:sldMk cId="3068198273" sldId="1073"/>
            <ac:spMk id="26" creationId="{02788129-8A40-2F3F-C887-00D83D2FE384}"/>
          </ac:spMkLst>
        </pc:spChg>
        <pc:spChg chg="del">
          <ac:chgData name="Alyssa Lamir" userId="442073d2-3c01-4e5c-9ab2-f1630c12ef4f" providerId="ADAL" clId="{3702A894-9B8F-4D5E-B622-004021D19CE7}" dt="2023-01-25T18:40:26.486" v="2598" actId="478"/>
          <ac:spMkLst>
            <pc:docMk/>
            <pc:sldMk cId="3068198273" sldId="1073"/>
            <ac:spMk id="31" creationId="{00000000-0000-0000-0000-000000000000}"/>
          </ac:spMkLst>
        </pc:spChg>
        <pc:spChg chg="del">
          <ac:chgData name="Alyssa Lamir" userId="442073d2-3c01-4e5c-9ab2-f1630c12ef4f" providerId="ADAL" clId="{3702A894-9B8F-4D5E-B622-004021D19CE7}" dt="2023-01-25T18:40:26.486" v="2598" actId="478"/>
          <ac:spMkLst>
            <pc:docMk/>
            <pc:sldMk cId="3068198273" sldId="1073"/>
            <ac:spMk id="39" creationId="{C03F7E3A-CB47-1B4B-A41D-4426BC8FF656}"/>
          </ac:spMkLst>
        </pc:spChg>
        <pc:picChg chg="del">
          <ac:chgData name="Alyssa Lamir" userId="442073d2-3c01-4e5c-9ab2-f1630c12ef4f" providerId="ADAL" clId="{3702A894-9B8F-4D5E-B622-004021D19CE7}" dt="2023-01-25T18:40:22.414" v="2597" actId="478"/>
          <ac:picMkLst>
            <pc:docMk/>
            <pc:sldMk cId="3068198273" sldId="1073"/>
            <ac:picMk id="8" creationId="{4DFBA116-C8E5-0650-CD99-F0B72269C1A5}"/>
          </ac:picMkLst>
        </pc:picChg>
        <pc:cxnChg chg="del">
          <ac:chgData name="Alyssa Lamir" userId="442073d2-3c01-4e5c-9ab2-f1630c12ef4f" providerId="ADAL" clId="{3702A894-9B8F-4D5E-B622-004021D19CE7}" dt="2023-01-25T18:40:26.486" v="2598" actId="478"/>
          <ac:cxnSpMkLst>
            <pc:docMk/>
            <pc:sldMk cId="3068198273" sldId="1073"/>
            <ac:cxnSpMk id="7" creationId="{00000000-0000-0000-0000-000000000000}"/>
          </ac:cxnSpMkLst>
        </pc:cxnChg>
        <pc:cxnChg chg="del">
          <ac:chgData name="Alyssa Lamir" userId="442073d2-3c01-4e5c-9ab2-f1630c12ef4f" providerId="ADAL" clId="{3702A894-9B8F-4D5E-B622-004021D19CE7}" dt="2023-01-25T18:40:26.486" v="2598" actId="478"/>
          <ac:cxnSpMkLst>
            <pc:docMk/>
            <pc:sldMk cId="3068198273" sldId="1073"/>
            <ac:cxnSpMk id="10" creationId="{00000000-0000-0000-0000-000000000000}"/>
          </ac:cxnSpMkLst>
        </pc:cxnChg>
        <pc:cxnChg chg="del">
          <ac:chgData name="Alyssa Lamir" userId="442073d2-3c01-4e5c-9ab2-f1630c12ef4f" providerId="ADAL" clId="{3702A894-9B8F-4D5E-B622-004021D19CE7}" dt="2023-01-25T18:40:26.486" v="2598" actId="478"/>
          <ac:cxnSpMkLst>
            <pc:docMk/>
            <pc:sldMk cId="3068198273" sldId="1073"/>
            <ac:cxnSpMk id="15" creationId="{00000000-0000-0000-0000-000000000000}"/>
          </ac:cxnSpMkLst>
        </pc:cxnChg>
        <pc:cxnChg chg="del">
          <ac:chgData name="Alyssa Lamir" userId="442073d2-3c01-4e5c-9ab2-f1630c12ef4f" providerId="ADAL" clId="{3702A894-9B8F-4D5E-B622-004021D19CE7}" dt="2023-01-25T18:40:26.486" v="2598" actId="478"/>
          <ac:cxnSpMkLst>
            <pc:docMk/>
            <pc:sldMk cId="3068198273" sldId="1073"/>
            <ac:cxnSpMk id="22" creationId="{00000000-0000-0000-0000-000000000000}"/>
          </ac:cxnSpMkLst>
        </pc:cxnChg>
        <pc:cxnChg chg="del">
          <ac:chgData name="Alyssa Lamir" userId="442073d2-3c01-4e5c-9ab2-f1630c12ef4f" providerId="ADAL" clId="{3702A894-9B8F-4D5E-B622-004021D19CE7}" dt="2023-01-25T18:40:26.486" v="2598" actId="478"/>
          <ac:cxnSpMkLst>
            <pc:docMk/>
            <pc:sldMk cId="3068198273" sldId="1073"/>
            <ac:cxnSpMk id="25" creationId="{00000000-0000-0000-0000-000000000000}"/>
          </ac:cxnSpMkLst>
        </pc:cxnChg>
        <pc:cxnChg chg="del">
          <ac:chgData name="Alyssa Lamir" userId="442073d2-3c01-4e5c-9ab2-f1630c12ef4f" providerId="ADAL" clId="{3702A894-9B8F-4D5E-B622-004021D19CE7}" dt="2023-01-25T18:40:26.486" v="2598" actId="478"/>
          <ac:cxnSpMkLst>
            <pc:docMk/>
            <pc:sldMk cId="3068198273" sldId="1073"/>
            <ac:cxnSpMk id="29" creationId="{00000000-0000-0000-0000-000000000000}"/>
          </ac:cxnSpMkLst>
        </pc:cxnChg>
        <pc:cxnChg chg="del">
          <ac:chgData name="Alyssa Lamir" userId="442073d2-3c01-4e5c-9ab2-f1630c12ef4f" providerId="ADAL" clId="{3702A894-9B8F-4D5E-B622-004021D19CE7}" dt="2023-01-25T18:40:26.486" v="2598" actId="478"/>
          <ac:cxnSpMkLst>
            <pc:docMk/>
            <pc:sldMk cId="3068198273" sldId="1073"/>
            <ac:cxnSpMk id="32" creationId="{00000000-0000-0000-0000-000000000000}"/>
          </ac:cxnSpMkLst>
        </pc:cxnChg>
        <pc:cxnChg chg="del">
          <ac:chgData name="Alyssa Lamir" userId="442073d2-3c01-4e5c-9ab2-f1630c12ef4f" providerId="ADAL" clId="{3702A894-9B8F-4D5E-B622-004021D19CE7}" dt="2023-01-25T18:40:26.486" v="2598" actId="478"/>
          <ac:cxnSpMkLst>
            <pc:docMk/>
            <pc:sldMk cId="3068198273" sldId="1073"/>
            <ac:cxnSpMk id="33" creationId="{9FBF6C11-BBB3-16A0-02B4-F190216228B6}"/>
          </ac:cxnSpMkLst>
        </pc:cxnChg>
      </pc:sldChg>
      <pc:sldChg chg="addSp delSp modSp add mod">
        <pc:chgData name="Alyssa Lamir" userId="442073d2-3c01-4e5c-9ab2-f1630c12ef4f" providerId="ADAL" clId="{3702A894-9B8F-4D5E-B622-004021D19CE7}" dt="2023-01-25T18:56:40.829" v="2776" actId="1076"/>
        <pc:sldMkLst>
          <pc:docMk/>
          <pc:sldMk cId="3926408627" sldId="1075"/>
        </pc:sldMkLst>
        <pc:spChg chg="mod">
          <ac:chgData name="Alyssa Lamir" userId="442073d2-3c01-4e5c-9ab2-f1630c12ef4f" providerId="ADAL" clId="{3702A894-9B8F-4D5E-B622-004021D19CE7}" dt="2023-01-25T18:53:54.781" v="2751" actId="20577"/>
          <ac:spMkLst>
            <pc:docMk/>
            <pc:sldMk cId="3926408627" sldId="1075"/>
            <ac:spMk id="3" creationId="{8D3155C6-6BD6-EA97-05B1-9CA21C44C2F9}"/>
          </ac:spMkLst>
        </pc:spChg>
        <pc:spChg chg="del">
          <ac:chgData name="Alyssa Lamir" userId="442073d2-3c01-4e5c-9ab2-f1630c12ef4f" providerId="ADAL" clId="{3702A894-9B8F-4D5E-B622-004021D19CE7}" dt="2023-01-25T18:54:58.818" v="2752" actId="478"/>
          <ac:spMkLst>
            <pc:docMk/>
            <pc:sldMk cId="3926408627" sldId="1075"/>
            <ac:spMk id="6" creationId="{AD199E02-58B5-6016-512E-75E09B3C2856}"/>
          </ac:spMkLst>
        </pc:spChg>
        <pc:spChg chg="add mod">
          <ac:chgData name="Alyssa Lamir" userId="442073d2-3c01-4e5c-9ab2-f1630c12ef4f" providerId="ADAL" clId="{3702A894-9B8F-4D5E-B622-004021D19CE7}" dt="2023-01-25T18:55:55.157" v="2765" actId="14100"/>
          <ac:spMkLst>
            <pc:docMk/>
            <pc:sldMk cId="3926408627" sldId="1075"/>
            <ac:spMk id="7" creationId="{294F2390-E9A8-952A-9DAC-67232C6AA8B4}"/>
          </ac:spMkLst>
        </pc:spChg>
        <pc:spChg chg="add mod">
          <ac:chgData name="Alyssa Lamir" userId="442073d2-3c01-4e5c-9ab2-f1630c12ef4f" providerId="ADAL" clId="{3702A894-9B8F-4D5E-B622-004021D19CE7}" dt="2023-01-25T18:56:38.087" v="2775" actId="1076"/>
          <ac:spMkLst>
            <pc:docMk/>
            <pc:sldMk cId="3926408627" sldId="1075"/>
            <ac:spMk id="8" creationId="{6BC05DDB-92D0-9B38-6299-2AACEA2CF913}"/>
          </ac:spMkLst>
        </pc:spChg>
        <pc:picChg chg="add mod">
          <ac:chgData name="Alyssa Lamir" userId="442073d2-3c01-4e5c-9ab2-f1630c12ef4f" providerId="ADAL" clId="{3702A894-9B8F-4D5E-B622-004021D19CE7}" dt="2023-01-25T18:55:19.947" v="2758" actId="1076"/>
          <ac:picMkLst>
            <pc:docMk/>
            <pc:sldMk cId="3926408627" sldId="1075"/>
            <ac:picMk id="2" creationId="{111E592B-1363-4FCF-30D0-113018B33EC2}"/>
          </ac:picMkLst>
        </pc:picChg>
        <pc:cxnChg chg="add mod">
          <ac:chgData name="Alyssa Lamir" userId="442073d2-3c01-4e5c-9ab2-f1630c12ef4f" providerId="ADAL" clId="{3702A894-9B8F-4D5E-B622-004021D19CE7}" dt="2023-01-25T18:56:40.829" v="2776" actId="1076"/>
          <ac:cxnSpMkLst>
            <pc:docMk/>
            <pc:sldMk cId="3926408627" sldId="1075"/>
            <ac:cxnSpMk id="4" creationId="{DC7FD533-B169-8B1D-B089-8E74F198C07C}"/>
          </ac:cxnSpMkLst>
        </pc:cxnChg>
      </pc:sldChg>
      <pc:sldChg chg="addSp delSp modSp add mod">
        <pc:chgData name="Alyssa Lamir" userId="442073d2-3c01-4e5c-9ab2-f1630c12ef4f" providerId="ADAL" clId="{3702A894-9B8F-4D5E-B622-004021D19CE7}" dt="2023-01-25T19:14:47.587" v="2893" actId="1076"/>
        <pc:sldMkLst>
          <pc:docMk/>
          <pc:sldMk cId="2072515406" sldId="1076"/>
        </pc:sldMkLst>
        <pc:spChg chg="mod">
          <ac:chgData name="Alyssa Lamir" userId="442073d2-3c01-4e5c-9ab2-f1630c12ef4f" providerId="ADAL" clId="{3702A894-9B8F-4D5E-B622-004021D19CE7}" dt="2023-01-25T18:59:12.859" v="2815" actId="20577"/>
          <ac:spMkLst>
            <pc:docMk/>
            <pc:sldMk cId="2072515406" sldId="1076"/>
            <ac:spMk id="2" creationId="{9AAAFA18-5D18-464E-93EF-84D43657F5B3}"/>
          </ac:spMkLst>
        </pc:spChg>
        <pc:spChg chg="add del mod">
          <ac:chgData name="Alyssa Lamir" userId="442073d2-3c01-4e5c-9ab2-f1630c12ef4f" providerId="ADAL" clId="{3702A894-9B8F-4D5E-B622-004021D19CE7}" dt="2023-01-25T19:05:32.993" v="2817" actId="478"/>
          <ac:spMkLst>
            <pc:docMk/>
            <pc:sldMk cId="2072515406" sldId="1076"/>
            <ac:spMk id="3" creationId="{B5EBF5A9-EA0D-DD9C-C37D-AF9A9875DF5D}"/>
          </ac:spMkLst>
        </pc:spChg>
        <pc:spChg chg="add mod ord">
          <ac:chgData name="Alyssa Lamir" userId="442073d2-3c01-4e5c-9ab2-f1630c12ef4f" providerId="ADAL" clId="{3702A894-9B8F-4D5E-B622-004021D19CE7}" dt="2023-01-25T19:13:58.512" v="2871" actId="167"/>
          <ac:spMkLst>
            <pc:docMk/>
            <pc:sldMk cId="2072515406" sldId="1076"/>
            <ac:spMk id="8" creationId="{932D5415-B0B6-F5EE-7618-6D54500B3B98}"/>
          </ac:spMkLst>
        </pc:spChg>
        <pc:spChg chg="add del mod">
          <ac:chgData name="Alyssa Lamir" userId="442073d2-3c01-4e5c-9ab2-f1630c12ef4f" providerId="ADAL" clId="{3702A894-9B8F-4D5E-B622-004021D19CE7}" dt="2023-01-25T19:13:47.222" v="2867" actId="478"/>
          <ac:spMkLst>
            <pc:docMk/>
            <pc:sldMk cId="2072515406" sldId="1076"/>
            <ac:spMk id="10" creationId="{832F0E70-862F-57A4-C340-96645051B991}"/>
          </ac:spMkLst>
        </pc:spChg>
        <pc:spChg chg="add del mod">
          <ac:chgData name="Alyssa Lamir" userId="442073d2-3c01-4e5c-9ab2-f1630c12ef4f" providerId="ADAL" clId="{3702A894-9B8F-4D5E-B622-004021D19CE7}" dt="2023-01-25T19:13:47.222" v="2869"/>
          <ac:spMkLst>
            <pc:docMk/>
            <pc:sldMk cId="2072515406" sldId="1076"/>
            <ac:spMk id="12" creationId="{0220CCFB-7BD9-BD88-A0EA-F63041357798}"/>
          </ac:spMkLst>
        </pc:spChg>
        <pc:spChg chg="add mod">
          <ac:chgData name="Alyssa Lamir" userId="442073d2-3c01-4e5c-9ab2-f1630c12ef4f" providerId="ADAL" clId="{3702A894-9B8F-4D5E-B622-004021D19CE7}" dt="2023-01-25T19:14:47.587" v="2893" actId="1076"/>
          <ac:spMkLst>
            <pc:docMk/>
            <pc:sldMk cId="2072515406" sldId="1076"/>
            <ac:spMk id="13" creationId="{AEE318F9-375E-FD53-1B53-132D2C19957A}"/>
          </ac:spMkLst>
        </pc:spChg>
        <pc:picChg chg="del">
          <ac:chgData name="Alyssa Lamir" userId="442073d2-3c01-4e5c-9ab2-f1630c12ef4f" providerId="ADAL" clId="{3702A894-9B8F-4D5E-B622-004021D19CE7}" dt="2023-01-25T19:05:28.880" v="2816" actId="478"/>
          <ac:picMkLst>
            <pc:docMk/>
            <pc:sldMk cId="2072515406" sldId="1076"/>
            <ac:picMk id="5" creationId="{58E06DF1-7892-72ED-C5C5-1E0E331F77B9}"/>
          </ac:picMkLst>
        </pc:picChg>
        <pc:picChg chg="add mod ord">
          <ac:chgData name="Alyssa Lamir" userId="442073d2-3c01-4e5c-9ab2-f1630c12ef4f" providerId="ADAL" clId="{3702A894-9B8F-4D5E-B622-004021D19CE7}" dt="2023-01-25T19:13:54.187" v="2870" actId="167"/>
          <ac:picMkLst>
            <pc:docMk/>
            <pc:sldMk cId="2072515406" sldId="1076"/>
            <ac:picMk id="6" creationId="{F90DAD01-CF0D-E69B-A890-9A82E16BE660}"/>
          </ac:picMkLst>
        </pc:picChg>
        <pc:cxnChg chg="add mod">
          <ac:chgData name="Alyssa Lamir" userId="442073d2-3c01-4e5c-9ab2-f1630c12ef4f" providerId="ADAL" clId="{3702A894-9B8F-4D5E-B622-004021D19CE7}" dt="2023-01-25T19:13:05.632" v="2855" actId="14100"/>
          <ac:cxnSpMkLst>
            <pc:docMk/>
            <pc:sldMk cId="2072515406" sldId="1076"/>
            <ac:cxnSpMk id="7" creationId="{F548A6C1-3A52-D948-2C8C-25B51D6B4BF7}"/>
          </ac:cxnSpMkLst>
        </pc:cxnChg>
        <pc:cxnChg chg="del mod">
          <ac:chgData name="Alyssa Lamir" userId="442073d2-3c01-4e5c-9ab2-f1630c12ef4f" providerId="ADAL" clId="{3702A894-9B8F-4D5E-B622-004021D19CE7}" dt="2023-01-25T19:05:52.838" v="2826" actId="478"/>
          <ac:cxnSpMkLst>
            <pc:docMk/>
            <pc:sldMk cId="2072515406" sldId="1076"/>
            <ac:cxnSpMk id="11" creationId="{ACD33B3E-B294-4BDB-786D-EA4AB18CBD95}"/>
          </ac:cxnSpMkLst>
        </pc:cxnChg>
      </pc:sldChg>
      <pc:sldMasterChg chg="delSldLayout">
        <pc:chgData name="Alyssa Lamir" userId="442073d2-3c01-4e5c-9ab2-f1630c12ef4f" providerId="ADAL" clId="{3702A894-9B8F-4D5E-B622-004021D19CE7}" dt="2023-01-25T16:52:27.741" v="2159" actId="2696"/>
        <pc:sldMasterMkLst>
          <pc:docMk/>
          <pc:sldMasterMk cId="3707670729" sldId="2147483675"/>
        </pc:sldMasterMkLst>
        <pc:sldLayoutChg chg="del">
          <pc:chgData name="Alyssa Lamir" userId="442073d2-3c01-4e5c-9ab2-f1630c12ef4f" providerId="ADAL" clId="{3702A894-9B8F-4D5E-B622-004021D19CE7}" dt="2023-01-25T16:52:27.741" v="2159" actId="2696"/>
          <pc:sldLayoutMkLst>
            <pc:docMk/>
            <pc:sldMasterMk cId="3707670729" sldId="2147483675"/>
            <pc:sldLayoutMk cId="1586315697" sldId="21474836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701EB-34D0-4D91-84BF-6A268ACD6FED}" type="datetimeFigureOut">
              <a:rPr lang="en-US" smtClean="0"/>
              <a:t>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85F01-EC91-401A-9C6C-DEBD0200A702}" type="slidenum">
              <a:rPr lang="en-US" smtClean="0"/>
              <a:t>‹#›</a:t>
            </a:fld>
            <a:endParaRPr lang="en-US"/>
          </a:p>
        </p:txBody>
      </p:sp>
    </p:spTree>
    <p:extLst>
      <p:ext uri="{BB962C8B-B14F-4D97-AF65-F5344CB8AC3E}">
        <p14:creationId xmlns:p14="http://schemas.microsoft.com/office/powerpoint/2010/main" val="3695697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294EB-7B09-4B68-A858-E314D2E79672}" type="slidenum">
              <a:rPr lang="en-US" smtClean="0"/>
              <a:pPr/>
              <a:t>1</a:t>
            </a:fld>
            <a:endParaRPr lang="en-US"/>
          </a:p>
        </p:txBody>
      </p:sp>
    </p:spTree>
    <p:extLst>
      <p:ext uri="{BB962C8B-B14F-4D97-AF65-F5344CB8AC3E}">
        <p14:creationId xmlns:p14="http://schemas.microsoft.com/office/powerpoint/2010/main" val="3960028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33209" y="1080944"/>
            <a:ext cx="5787736" cy="1470025"/>
          </a:xfrm>
          <a:prstGeom prst="rect">
            <a:avLst/>
          </a:prstGeom>
        </p:spPr>
        <p:txBody>
          <a:bodyPr/>
          <a:lstStyle>
            <a:lvl1pPr>
              <a:defRPr sz="4000" b="1"/>
            </a:lvl1pPr>
          </a:lstStyle>
          <a:p>
            <a:r>
              <a:rPr lang="en-US"/>
              <a:t>CORPORATE TEMPLATE</a:t>
            </a:r>
            <a:br>
              <a:rPr lang="en-US"/>
            </a:br>
            <a:r>
              <a:rPr lang="en-US"/>
              <a:t>HEADLINE</a:t>
            </a:r>
          </a:p>
        </p:txBody>
      </p:sp>
      <p:cxnSp>
        <p:nvCxnSpPr>
          <p:cNvPr id="8" name="Straight Connector 7">
            <a:extLst>
              <a:ext uri="{FF2B5EF4-FFF2-40B4-BE49-F238E27FC236}">
                <a16:creationId xmlns:a16="http://schemas.microsoft.com/office/drawing/2014/main" id="{BCFE813F-B96F-3441-A3A3-9FE6AF881686}"/>
              </a:ext>
            </a:extLst>
          </p:cNvPr>
          <p:cNvCxnSpPr/>
          <p:nvPr/>
        </p:nvCxnSpPr>
        <p:spPr>
          <a:xfrm>
            <a:off x="5746173" y="1278082"/>
            <a:ext cx="0" cy="1184563"/>
          </a:xfrm>
          <a:prstGeom prst="line">
            <a:avLst/>
          </a:prstGeom>
          <a:ln w="28575"/>
          <a:effectLst/>
        </p:spPr>
        <p:style>
          <a:lnRef idx="2">
            <a:schemeClr val="accent2"/>
          </a:lnRef>
          <a:fillRef idx="0">
            <a:schemeClr val="accent2"/>
          </a:fillRef>
          <a:effectRef idx="1">
            <a:schemeClr val="accent2"/>
          </a:effectRef>
          <a:fontRef idx="minor">
            <a:schemeClr val="tx1"/>
          </a:fontRef>
        </p:style>
      </p:cxn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5933209" y="3251923"/>
            <a:ext cx="5694218" cy="426460"/>
          </a:xfrm>
          <a:prstGeom prst="rect">
            <a:avLst/>
          </a:prstGeom>
        </p:spPr>
        <p:txBody>
          <a:bodyPr/>
          <a:lstStyle>
            <a:lvl1pPr>
              <a:buNone/>
              <a:defRPr>
                <a:solidFill>
                  <a:srgbClr val="0081C5"/>
                </a:solidFill>
              </a:defRPr>
            </a:lvl1pPr>
          </a:lstStyle>
          <a:p>
            <a:pPr lvl="0"/>
            <a:r>
              <a:rPr lang="en-US"/>
              <a:t>YOUR SUBHEADLINE HERE</a:t>
            </a:r>
          </a:p>
        </p:txBody>
      </p:sp>
    </p:spTree>
    <p:extLst>
      <p:ext uri="{BB962C8B-B14F-4D97-AF65-F5344CB8AC3E}">
        <p14:creationId xmlns:p14="http://schemas.microsoft.com/office/powerpoint/2010/main" val="24796321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 Public Safety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21767250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FDE8E3-D8F0-DF45-B0B9-CCC57D1C7D2B}"/>
              </a:ext>
            </a:extLst>
          </p:cNvPr>
          <p:cNvSpPr>
            <a:spLocks noGrp="1"/>
          </p:cNvSpPr>
          <p:nvPr>
            <p:ph idx="1"/>
          </p:nvPr>
        </p:nvSpPr>
        <p:spPr>
          <a:xfrm>
            <a:off x="609600" y="937847"/>
            <a:ext cx="10972800" cy="4800600"/>
          </a:xfrm>
        </p:spPr>
        <p:txBody>
          <a:bodyPr/>
          <a:lstStyle>
            <a:lvl1pPr>
              <a:defRPr sz="24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8">
            <a:extLst>
              <a:ext uri="{FF2B5EF4-FFF2-40B4-BE49-F238E27FC236}">
                <a16:creationId xmlns:a16="http://schemas.microsoft.com/office/drawing/2014/main" id="{95624B77-FA90-3340-BDC8-1DF84B55C542}"/>
              </a:ext>
            </a:extLst>
          </p:cNvPr>
          <p:cNvSpPr>
            <a:spLocks noGrp="1"/>
          </p:cNvSpPr>
          <p:nvPr>
            <p:ph type="title"/>
          </p:nvPr>
        </p:nvSpPr>
        <p:spPr>
          <a:xfrm>
            <a:off x="609600" y="266700"/>
            <a:ext cx="10972800" cy="524132"/>
          </a:xfrm>
        </p:spPr>
        <p:txBody>
          <a:bodyPr/>
          <a:lstStyle/>
          <a:p>
            <a:r>
              <a:rPr lang="en-US"/>
              <a:t>Click to edit Master title style</a:t>
            </a:r>
          </a:p>
        </p:txBody>
      </p:sp>
    </p:spTree>
    <p:extLst>
      <p:ext uri="{BB962C8B-B14F-4D97-AF65-F5344CB8AC3E}">
        <p14:creationId xmlns:p14="http://schemas.microsoft.com/office/powerpoint/2010/main" val="297130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D31723-BDB6-F14D-9B25-ED29234E2B4F}"/>
              </a:ext>
            </a:extLst>
          </p:cNvPr>
          <p:cNvSpPr>
            <a:spLocks noGrp="1"/>
          </p:cNvSpPr>
          <p:nvPr>
            <p:ph type="title"/>
          </p:nvPr>
        </p:nvSpPr>
        <p:spPr>
          <a:xfrm>
            <a:off x="609600" y="266700"/>
            <a:ext cx="10972800" cy="714812"/>
          </a:xfrm>
        </p:spPr>
        <p:txBody>
          <a:bodyPr anchor="ctr" anchorCtr="0"/>
          <a:lstStyle/>
          <a:p>
            <a:r>
              <a:rPr lang="en-US"/>
              <a:t>Click to edit Master title style</a:t>
            </a:r>
          </a:p>
        </p:txBody>
      </p:sp>
      <p:sp>
        <p:nvSpPr>
          <p:cNvPr id="5" name="Content Placeholder 2">
            <a:extLst>
              <a:ext uri="{FF2B5EF4-FFF2-40B4-BE49-F238E27FC236}">
                <a16:creationId xmlns:a16="http://schemas.microsoft.com/office/drawing/2014/main" id="{79ADA80E-1C26-E745-8142-AD27EA2A6779}"/>
              </a:ext>
            </a:extLst>
          </p:cNvPr>
          <p:cNvSpPr>
            <a:spLocks noGrp="1"/>
          </p:cNvSpPr>
          <p:nvPr>
            <p:ph sz="half" idx="1"/>
          </p:nvPr>
        </p:nvSpPr>
        <p:spPr>
          <a:xfrm>
            <a:off x="609600" y="116601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57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674C0D-0242-4D40-964C-86AD2F0FD8C4}"/>
              </a:ext>
            </a:extLst>
          </p:cNvPr>
          <p:cNvSpPr>
            <a:spLocks noGrp="1"/>
          </p:cNvSpPr>
          <p:nvPr>
            <p:ph type="title"/>
          </p:nvPr>
        </p:nvSpPr>
        <p:spPr>
          <a:xfrm>
            <a:off x="609600" y="274638"/>
            <a:ext cx="10972800" cy="723652"/>
          </a:xfrm>
        </p:spPr>
        <p:txBody>
          <a:bodyPr anchor="ctr" anchorCtr="0"/>
          <a:lstStyle>
            <a:lvl1pPr>
              <a:defRPr/>
            </a:lvl1pPr>
          </a:lstStyle>
          <a:p>
            <a:r>
              <a:rPr lang="en-US"/>
              <a:t>Click to edit Master title style</a:t>
            </a:r>
          </a:p>
        </p:txBody>
      </p:sp>
      <p:sp>
        <p:nvSpPr>
          <p:cNvPr id="8" name="Text Placeholder 2">
            <a:extLst>
              <a:ext uri="{FF2B5EF4-FFF2-40B4-BE49-F238E27FC236}">
                <a16:creationId xmlns:a16="http://schemas.microsoft.com/office/drawing/2014/main" id="{4A0213F1-D037-1643-8711-13A10770CDFA}"/>
              </a:ext>
            </a:extLst>
          </p:cNvPr>
          <p:cNvSpPr>
            <a:spLocks noGrp="1"/>
          </p:cNvSpPr>
          <p:nvPr>
            <p:ph type="body" idx="1"/>
          </p:nvPr>
        </p:nvSpPr>
        <p:spPr>
          <a:xfrm>
            <a:off x="609600" y="99829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77215045-C48B-3D4E-ACCE-266EFF4C6601}"/>
              </a:ext>
            </a:extLst>
          </p:cNvPr>
          <p:cNvSpPr>
            <a:spLocks noGrp="1"/>
          </p:cNvSpPr>
          <p:nvPr>
            <p:ph sz="half" idx="2"/>
          </p:nvPr>
        </p:nvSpPr>
        <p:spPr>
          <a:xfrm>
            <a:off x="609600" y="163805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hart Placeholder 10">
            <a:extLst>
              <a:ext uri="{FF2B5EF4-FFF2-40B4-BE49-F238E27FC236}">
                <a16:creationId xmlns:a16="http://schemas.microsoft.com/office/drawing/2014/main" id="{6DBA303A-4F3C-9147-8A26-801BE537C576}"/>
              </a:ext>
            </a:extLst>
          </p:cNvPr>
          <p:cNvSpPr>
            <a:spLocks noGrp="1"/>
          </p:cNvSpPr>
          <p:nvPr>
            <p:ph type="chart" sz="quarter" idx="10"/>
          </p:nvPr>
        </p:nvSpPr>
        <p:spPr>
          <a:xfrm>
            <a:off x="6567488" y="1417390"/>
            <a:ext cx="4311650" cy="3760787"/>
          </a:xfrm>
        </p:spPr>
        <p:txBody>
          <a:bodyPr/>
          <a:lstStyle/>
          <a:p>
            <a:r>
              <a:rPr lang="en-US"/>
              <a:t>Click icon to add chart</a:t>
            </a:r>
          </a:p>
        </p:txBody>
      </p:sp>
    </p:spTree>
    <p:extLst>
      <p:ext uri="{BB962C8B-B14F-4D97-AF65-F5344CB8AC3E}">
        <p14:creationId xmlns:p14="http://schemas.microsoft.com/office/powerpoint/2010/main" val="3362095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75395B9-1FA2-5547-AE73-284A39CC21CB}"/>
              </a:ext>
            </a:extLst>
          </p:cNvPr>
          <p:cNvSpPr>
            <a:spLocks noGrp="1"/>
          </p:cNvSpPr>
          <p:nvPr>
            <p:ph idx="1"/>
          </p:nvPr>
        </p:nvSpPr>
        <p:spPr>
          <a:xfrm>
            <a:off x="609600" y="1135195"/>
            <a:ext cx="10342179" cy="1913357"/>
          </a:xfrm>
        </p:spPr>
        <p:txBody>
          <a:bodyPr/>
          <a:lstStyle/>
          <a:p>
            <a:pPr marL="0" lvl="0" indent="0">
              <a:buNone/>
            </a:pPr>
            <a:r>
              <a:rPr lang="en-US" sz="2800"/>
              <a:t>Click to edit Master text styles</a:t>
            </a:r>
          </a:p>
        </p:txBody>
      </p:sp>
      <p:sp>
        <p:nvSpPr>
          <p:cNvPr id="6" name="Title 1">
            <a:extLst>
              <a:ext uri="{FF2B5EF4-FFF2-40B4-BE49-F238E27FC236}">
                <a16:creationId xmlns:a16="http://schemas.microsoft.com/office/drawing/2014/main" id="{B20FF764-4511-AD46-8BD1-FCEA7D180443}"/>
              </a:ext>
            </a:extLst>
          </p:cNvPr>
          <p:cNvSpPr>
            <a:spLocks noGrp="1"/>
          </p:cNvSpPr>
          <p:nvPr>
            <p:ph type="title"/>
          </p:nvPr>
        </p:nvSpPr>
        <p:spPr>
          <a:xfrm>
            <a:off x="609600" y="274638"/>
            <a:ext cx="10972800" cy="723652"/>
          </a:xfrm>
        </p:spPr>
        <p:txBody>
          <a:bodyPr anchor="ctr" anchorCtr="0"/>
          <a:lstStyle>
            <a:lvl1pPr>
              <a:defRPr/>
            </a:lvl1pPr>
          </a:lstStyle>
          <a:p>
            <a:r>
              <a:rPr lang="en-US"/>
              <a:t>Click to edit Master title style</a:t>
            </a:r>
          </a:p>
        </p:txBody>
      </p:sp>
    </p:spTree>
    <p:extLst>
      <p:ext uri="{BB962C8B-B14F-4D97-AF65-F5344CB8AC3E}">
        <p14:creationId xmlns:p14="http://schemas.microsoft.com/office/powerpoint/2010/main" val="1320210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1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8490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819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0972800" cy="11811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800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26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1"/>
            <a:ext cx="2743200" cy="57451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1"/>
            <a:ext cx="8026400" cy="5745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78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 Militar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213681234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AC2EE-D541-3C4F-AA60-C353C287F423}"/>
              </a:ext>
            </a:extLst>
          </p:cNvPr>
          <p:cNvSpPr>
            <a:spLocks noGrp="1"/>
          </p:cNvSpPr>
          <p:nvPr>
            <p:ph type="title"/>
          </p:nvPr>
        </p:nvSpPr>
        <p:spPr>
          <a:xfrm>
            <a:off x="609600" y="228600"/>
            <a:ext cx="10972800" cy="655636"/>
          </a:xfrm>
        </p:spPr>
        <p:txBody>
          <a:bodyPr/>
          <a:lstStyle/>
          <a:p>
            <a:r>
              <a:rPr lang="en-US"/>
              <a:t>Click to edit Master title style</a:t>
            </a:r>
          </a:p>
        </p:txBody>
      </p:sp>
      <p:sp>
        <p:nvSpPr>
          <p:cNvPr id="6" name="Text Placeholder 2">
            <a:extLst>
              <a:ext uri="{FF2B5EF4-FFF2-40B4-BE49-F238E27FC236}">
                <a16:creationId xmlns:a16="http://schemas.microsoft.com/office/drawing/2014/main" id="{8498EFC7-4C56-F848-BD23-F6F14FCD5EDA}"/>
              </a:ext>
            </a:extLst>
          </p:cNvPr>
          <p:cNvSpPr>
            <a:spLocks noGrp="1"/>
          </p:cNvSpPr>
          <p:nvPr>
            <p:ph type="body" sz="half" idx="1"/>
          </p:nvPr>
        </p:nvSpPr>
        <p:spPr>
          <a:xfrm>
            <a:off x="609600" y="10414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D01557D8-205F-3447-B8E3-812FE4837F9A}"/>
              </a:ext>
            </a:extLst>
          </p:cNvPr>
          <p:cNvSpPr>
            <a:spLocks noGrp="1"/>
          </p:cNvSpPr>
          <p:nvPr>
            <p:ph sz="half" idx="2"/>
          </p:nvPr>
        </p:nvSpPr>
        <p:spPr>
          <a:xfrm>
            <a:off x="6197600" y="10414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6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clus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81522-5E2F-F14A-AA49-9AF614BF1DB7}"/>
              </a:ext>
            </a:extLst>
          </p:cNvPr>
          <p:cNvSpPr>
            <a:spLocks noGrp="1"/>
          </p:cNvSpPr>
          <p:nvPr>
            <p:ph type="title" hasCustomPrompt="1"/>
          </p:nvPr>
        </p:nvSpPr>
        <p:spPr>
          <a:xfrm>
            <a:off x="609600" y="3172691"/>
            <a:ext cx="10972800" cy="1181100"/>
          </a:xfrm>
          <a:prstGeom prst="rect">
            <a:avLst/>
          </a:prstGeom>
        </p:spPr>
        <p:txBody>
          <a:bodyPr>
            <a:normAutofit/>
          </a:bodyPr>
          <a:lstStyle>
            <a:lvl1pPr algn="ctr">
              <a:defRPr sz="4400" b="0"/>
            </a:lvl1pPr>
          </a:lstStyle>
          <a:p>
            <a:r>
              <a:rPr lang="en-US"/>
              <a:t>Questions?</a:t>
            </a:r>
          </a:p>
        </p:txBody>
      </p:sp>
      <p:sp>
        <p:nvSpPr>
          <p:cNvPr id="3" name="Title 1">
            <a:extLst>
              <a:ext uri="{FF2B5EF4-FFF2-40B4-BE49-F238E27FC236}">
                <a16:creationId xmlns:a16="http://schemas.microsoft.com/office/drawing/2014/main" id="{C49218D6-E949-9448-B3F4-84BC3FE51F88}"/>
              </a:ext>
            </a:extLst>
          </p:cNvPr>
          <p:cNvSpPr txBox="1">
            <a:spLocks/>
          </p:cNvSpPr>
          <p:nvPr/>
        </p:nvSpPr>
        <p:spPr bwMode="auto">
          <a:xfrm>
            <a:off x="609600" y="1603664"/>
            <a:ext cx="10972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ctr" rtl="0" eaLnBrk="0" fontAlgn="base" hangingPunct="0">
              <a:spcBef>
                <a:spcPct val="0"/>
              </a:spcBef>
              <a:spcAft>
                <a:spcPct val="0"/>
              </a:spcAft>
              <a:defRPr sz="5400" b="1" baseline="0">
                <a:solidFill>
                  <a:srgbClr val="0487C9"/>
                </a:solidFill>
                <a:latin typeface="Century Gothic Bold" charset="0"/>
                <a:ea typeface="MS PGothic" panose="020B0600070205080204" pitchFamily="34" charset="-128"/>
                <a:cs typeface="Geneva" charset="-128"/>
              </a:defRPr>
            </a:lvl1pPr>
            <a:lvl2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2pPr>
            <a:lvl3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3pPr>
            <a:lvl4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4pPr>
            <a:lvl5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5pPr>
            <a:lvl6pPr marL="457200" algn="l" rtl="0" eaLnBrk="1" fontAlgn="base" hangingPunct="1">
              <a:spcBef>
                <a:spcPct val="0"/>
              </a:spcBef>
              <a:spcAft>
                <a:spcPct val="0"/>
              </a:spcAft>
              <a:defRPr sz="3600" b="1">
                <a:solidFill>
                  <a:srgbClr val="0487C9"/>
                </a:solidFill>
                <a:latin typeface="Arial" charset="0"/>
              </a:defRPr>
            </a:lvl6pPr>
            <a:lvl7pPr marL="914400" algn="l" rtl="0" eaLnBrk="1" fontAlgn="base" hangingPunct="1">
              <a:spcBef>
                <a:spcPct val="0"/>
              </a:spcBef>
              <a:spcAft>
                <a:spcPct val="0"/>
              </a:spcAft>
              <a:defRPr sz="3600" b="1">
                <a:solidFill>
                  <a:srgbClr val="0487C9"/>
                </a:solidFill>
                <a:latin typeface="Arial" charset="0"/>
              </a:defRPr>
            </a:lvl7pPr>
            <a:lvl8pPr marL="1371600" algn="l" rtl="0" eaLnBrk="1" fontAlgn="base" hangingPunct="1">
              <a:spcBef>
                <a:spcPct val="0"/>
              </a:spcBef>
              <a:spcAft>
                <a:spcPct val="0"/>
              </a:spcAft>
              <a:defRPr sz="3600" b="1">
                <a:solidFill>
                  <a:srgbClr val="0487C9"/>
                </a:solidFill>
                <a:latin typeface="Arial" charset="0"/>
              </a:defRPr>
            </a:lvl8pPr>
            <a:lvl9pPr marL="1828800" algn="l" rtl="0" eaLnBrk="1" fontAlgn="base" hangingPunct="1">
              <a:spcBef>
                <a:spcPct val="0"/>
              </a:spcBef>
              <a:spcAft>
                <a:spcPct val="0"/>
              </a:spcAft>
              <a:defRPr sz="3600" b="1">
                <a:solidFill>
                  <a:srgbClr val="0487C9"/>
                </a:solidFill>
                <a:latin typeface="Arial" charset="0"/>
              </a:defRPr>
            </a:lvl9pPr>
          </a:lstStyle>
          <a:p>
            <a:r>
              <a:rPr lang="en-US" kern="0"/>
              <a:t>THANK YOU</a:t>
            </a:r>
          </a:p>
        </p:txBody>
      </p:sp>
      <p:sp>
        <p:nvSpPr>
          <p:cNvPr id="4" name="Title 1">
            <a:extLst>
              <a:ext uri="{FF2B5EF4-FFF2-40B4-BE49-F238E27FC236}">
                <a16:creationId xmlns:a16="http://schemas.microsoft.com/office/drawing/2014/main" id="{4DF230CF-AA87-914F-8AE7-DC7CC7EEDE77}"/>
              </a:ext>
            </a:extLst>
          </p:cNvPr>
          <p:cNvSpPr txBox="1">
            <a:spLocks/>
          </p:cNvSpPr>
          <p:nvPr/>
        </p:nvSpPr>
        <p:spPr bwMode="auto">
          <a:xfrm>
            <a:off x="3498272" y="5493327"/>
            <a:ext cx="5195455" cy="78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sz="4400" b="0" baseline="0">
                <a:solidFill>
                  <a:srgbClr val="0487C9"/>
                </a:solidFill>
                <a:latin typeface="Century Gothic Bold" charset="0"/>
                <a:ea typeface="MS PGothic" panose="020B0600070205080204" pitchFamily="34" charset="-128"/>
                <a:cs typeface="Geneva" charset="-128"/>
              </a:defRPr>
            </a:lvl1pPr>
            <a:lvl2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2pPr>
            <a:lvl3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3pPr>
            <a:lvl4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4pPr>
            <a:lvl5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5pPr>
            <a:lvl6pPr marL="457200" algn="l" rtl="0" eaLnBrk="1" fontAlgn="base" hangingPunct="1">
              <a:spcBef>
                <a:spcPct val="0"/>
              </a:spcBef>
              <a:spcAft>
                <a:spcPct val="0"/>
              </a:spcAft>
              <a:defRPr sz="3600" b="1">
                <a:solidFill>
                  <a:srgbClr val="0487C9"/>
                </a:solidFill>
                <a:latin typeface="Arial" charset="0"/>
              </a:defRPr>
            </a:lvl6pPr>
            <a:lvl7pPr marL="914400" algn="l" rtl="0" eaLnBrk="1" fontAlgn="base" hangingPunct="1">
              <a:spcBef>
                <a:spcPct val="0"/>
              </a:spcBef>
              <a:spcAft>
                <a:spcPct val="0"/>
              </a:spcAft>
              <a:defRPr sz="3600" b="1">
                <a:solidFill>
                  <a:srgbClr val="0487C9"/>
                </a:solidFill>
                <a:latin typeface="Arial" charset="0"/>
              </a:defRPr>
            </a:lvl7pPr>
            <a:lvl8pPr marL="1371600" algn="l" rtl="0" eaLnBrk="1" fontAlgn="base" hangingPunct="1">
              <a:spcBef>
                <a:spcPct val="0"/>
              </a:spcBef>
              <a:spcAft>
                <a:spcPct val="0"/>
              </a:spcAft>
              <a:defRPr sz="3600" b="1">
                <a:solidFill>
                  <a:srgbClr val="0487C9"/>
                </a:solidFill>
                <a:latin typeface="Arial" charset="0"/>
              </a:defRPr>
            </a:lvl8pPr>
            <a:lvl9pPr marL="1828800" algn="l" rtl="0" eaLnBrk="1" fontAlgn="base" hangingPunct="1">
              <a:spcBef>
                <a:spcPct val="0"/>
              </a:spcBef>
              <a:spcAft>
                <a:spcPct val="0"/>
              </a:spcAft>
              <a:defRPr sz="3600" b="1">
                <a:solidFill>
                  <a:srgbClr val="0487C9"/>
                </a:solidFill>
                <a:latin typeface="Arial" charset="0"/>
              </a:defRPr>
            </a:lvl9pPr>
          </a:lstStyle>
          <a:p>
            <a:r>
              <a:rPr lang="en-US" sz="1100" b="0" i="0" kern="1200" baseline="0">
                <a:solidFill>
                  <a:srgbClr val="0487C9"/>
                </a:solidFill>
                <a:effectLst/>
                <a:latin typeface="Century Gothic Bold" charset="0"/>
                <a:ea typeface="MS PGothic" panose="020B0600070205080204" pitchFamily="34" charset="-128"/>
                <a:cs typeface="Geneva" charset="-128"/>
              </a:rPr>
              <a:t>© 2021 ZOLL Medical Corporation</a:t>
            </a:r>
            <a:br>
              <a:rPr lang="en-US" sz="1100"/>
            </a:br>
            <a:r>
              <a:rPr lang="en-US" sz="1100" b="0" i="0" kern="1200" baseline="0">
                <a:solidFill>
                  <a:srgbClr val="0487C9"/>
                </a:solidFill>
                <a:effectLst/>
                <a:latin typeface="Century Gothic Bold" charset="0"/>
                <a:ea typeface="MS PGothic" panose="020B0600070205080204" pitchFamily="34" charset="-128"/>
                <a:cs typeface="Geneva" charset="-128"/>
              </a:rPr>
              <a:t>All rights reserved.</a:t>
            </a:r>
            <a:endParaRPr lang="en-US" sz="1100" kern="0"/>
          </a:p>
        </p:txBody>
      </p:sp>
    </p:spTree>
    <p:extLst>
      <p:ext uri="{BB962C8B-B14F-4D97-AF65-F5344CB8AC3E}">
        <p14:creationId xmlns:p14="http://schemas.microsoft.com/office/powerpoint/2010/main" val="404194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 TM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12790360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 Data">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155963903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 LifeVes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224336961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 Public Safet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51378465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 EM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132494560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 Hospital">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388537559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 EMS ZV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84963" y="2076638"/>
            <a:ext cx="3439392" cy="1323439"/>
          </a:xfrm>
          <a:prstGeom prst="rect">
            <a:avLst/>
          </a:prstGeom>
        </p:spPr>
        <p:txBody>
          <a:bodyPr wrap="square" anchor="ctr" anchorCtr="0">
            <a:spAutoFit/>
          </a:bodyPr>
          <a:lstStyle>
            <a:lvl1pPr algn="ctr">
              <a:defRPr sz="4000" b="1">
                <a:solidFill>
                  <a:schemeClr val="bg2"/>
                </a:solidFill>
              </a:defRPr>
            </a:lvl1pPr>
          </a:lstStyle>
          <a:p>
            <a:r>
              <a:rPr lang="en-US"/>
              <a:t>HEADLINE GOES HERE</a:t>
            </a:r>
          </a:p>
        </p:txBody>
      </p:sp>
      <p:sp>
        <p:nvSpPr>
          <p:cNvPr id="12" name="Text Placeholder 11">
            <a:extLst>
              <a:ext uri="{FF2B5EF4-FFF2-40B4-BE49-F238E27FC236}">
                <a16:creationId xmlns:a16="http://schemas.microsoft.com/office/drawing/2014/main" id="{702BC52A-B81B-504E-B5F9-E05F1A2C40B5}"/>
              </a:ext>
            </a:extLst>
          </p:cNvPr>
          <p:cNvSpPr>
            <a:spLocks noGrp="1"/>
          </p:cNvSpPr>
          <p:nvPr>
            <p:ph type="body" sz="quarter" idx="10" hasCustomPrompt="1"/>
          </p:nvPr>
        </p:nvSpPr>
        <p:spPr>
          <a:xfrm>
            <a:off x="4384963" y="3965276"/>
            <a:ext cx="3439392" cy="400110"/>
          </a:xfrm>
          <a:prstGeom prst="rect">
            <a:avLst/>
          </a:prstGeom>
        </p:spPr>
        <p:txBody>
          <a:bodyPr wrap="square" anchor="ctr" anchorCtr="0">
            <a:spAutoFit/>
          </a:bodyPr>
          <a:lstStyle>
            <a:lvl1pPr algn="ctr">
              <a:buNone/>
              <a:defRPr>
                <a:solidFill>
                  <a:schemeClr val="bg2"/>
                </a:solidFill>
              </a:defRPr>
            </a:lvl1pPr>
          </a:lstStyle>
          <a:p>
            <a:pPr lvl="0"/>
            <a:r>
              <a:rPr lang="en-US"/>
              <a:t>SUBHEADLINE</a:t>
            </a:r>
          </a:p>
        </p:txBody>
      </p:sp>
      <p:sp>
        <p:nvSpPr>
          <p:cNvPr id="4" name="TextBox 3">
            <a:extLst>
              <a:ext uri="{FF2B5EF4-FFF2-40B4-BE49-F238E27FC236}">
                <a16:creationId xmlns:a16="http://schemas.microsoft.com/office/drawing/2014/main" id="{40B06813-BDAD-6842-83A8-7240BA88E239}"/>
              </a:ext>
            </a:extLst>
          </p:cNvPr>
          <p:cNvSpPr txBox="1"/>
          <p:nvPr/>
        </p:nvSpPr>
        <p:spPr>
          <a:xfrm>
            <a:off x="1309255" y="2098964"/>
            <a:ext cx="184731" cy="477054"/>
          </a:xfrm>
          <a:prstGeom prst="rect">
            <a:avLst/>
          </a:prstGeom>
          <a:noFill/>
        </p:spPr>
        <p:txBody>
          <a:bodyPr wrap="none" rtlCol="0">
            <a:spAutoFit/>
          </a:bodyPr>
          <a:lstStyle/>
          <a:p>
            <a:pPr algn="l"/>
            <a:endParaRPr lang="en-US" sz="2500">
              <a:latin typeface="+mj-lt"/>
            </a:endParaRPr>
          </a:p>
        </p:txBody>
      </p:sp>
    </p:spTree>
    <p:extLst>
      <p:ext uri="{BB962C8B-B14F-4D97-AF65-F5344CB8AC3E}">
        <p14:creationId xmlns:p14="http://schemas.microsoft.com/office/powerpoint/2010/main" val="175875158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9" name="TextBox 36"/>
          <p:cNvSpPr txBox="1">
            <a:spLocks noChangeArrowheads="1"/>
          </p:cNvSpPr>
          <p:nvPr/>
        </p:nvSpPr>
        <p:spPr bwMode="auto">
          <a:xfrm>
            <a:off x="11251095" y="6550699"/>
            <a:ext cx="44071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fld id="{AF57D348-581F-4DD2-8FCA-812F48EB842A}" type="slidenum">
              <a:rPr lang="en-US" altLang="en-US" sz="1200" b="1" i="0" baseline="0">
                <a:solidFill>
                  <a:srgbClr val="018CD2"/>
                </a:solidFill>
                <a:latin typeface="Tw Cen MT" pitchFamily="34" charset="0"/>
              </a:rPr>
              <a:pPr algn="ctr"/>
              <a:t>‹#›</a:t>
            </a:fld>
            <a:endParaRPr lang="en-US" altLang="en-US" sz="1200" b="1" i="0" baseline="0">
              <a:solidFill>
                <a:srgbClr val="018CD2"/>
              </a:solidFill>
              <a:latin typeface="Tw Cen MT" pitchFamily="34" charset="0"/>
            </a:endParaRPr>
          </a:p>
        </p:txBody>
      </p:sp>
      <p:sp>
        <p:nvSpPr>
          <p:cNvPr id="6" name="Rectangle 2">
            <a:extLst>
              <a:ext uri="{FF2B5EF4-FFF2-40B4-BE49-F238E27FC236}">
                <a16:creationId xmlns:a16="http://schemas.microsoft.com/office/drawing/2014/main" id="{9EAD74A7-AA24-F141-A880-4DA6EB2AD6B8}"/>
              </a:ext>
            </a:extLst>
          </p:cNvPr>
          <p:cNvSpPr>
            <a:spLocks noGrp="1" noChangeArrowheads="1"/>
          </p:cNvSpPr>
          <p:nvPr>
            <p:ph type="title"/>
          </p:nvPr>
        </p:nvSpPr>
        <p:spPr bwMode="auto">
          <a:xfrm>
            <a:off x="609600" y="266700"/>
            <a:ext cx="10972800" cy="52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p>
        </p:txBody>
      </p:sp>
      <p:sp>
        <p:nvSpPr>
          <p:cNvPr id="7" name="Rectangle 17">
            <a:extLst>
              <a:ext uri="{FF2B5EF4-FFF2-40B4-BE49-F238E27FC236}">
                <a16:creationId xmlns:a16="http://schemas.microsoft.com/office/drawing/2014/main" id="{E358CD7F-D10F-C946-8D29-BEBF64DA6AC9}"/>
              </a:ext>
            </a:extLst>
          </p:cNvPr>
          <p:cNvSpPr>
            <a:spLocks noGrp="1" noChangeArrowheads="1"/>
          </p:cNvSpPr>
          <p:nvPr>
            <p:ph type="body" idx="1"/>
          </p:nvPr>
        </p:nvSpPr>
        <p:spPr bwMode="auto">
          <a:xfrm>
            <a:off x="609600" y="908222"/>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0767072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Lst>
  <p:txStyles>
    <p:titleStyle>
      <a:lvl1pPr algn="l" rtl="0" eaLnBrk="1" fontAlgn="base" hangingPunct="1">
        <a:spcBef>
          <a:spcPct val="0"/>
        </a:spcBef>
        <a:spcAft>
          <a:spcPct val="0"/>
        </a:spcAft>
        <a:defRPr sz="3200" b="1" baseline="0">
          <a:solidFill>
            <a:srgbClr val="0487C9"/>
          </a:solidFill>
          <a:latin typeface="Century Gothic Bold" charset="0"/>
          <a:ea typeface="MS PGothic" panose="020B0600070205080204" pitchFamily="34" charset="-128"/>
          <a:cs typeface="Geneva" charset="-128"/>
        </a:defRPr>
      </a:lvl1pPr>
      <a:lvl2pPr algn="l" rtl="0" eaLnBrk="1" fontAlgn="base" hangingPunct="1">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2pPr>
      <a:lvl3pPr algn="l" rtl="0" eaLnBrk="1" fontAlgn="base" hangingPunct="1">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3pPr>
      <a:lvl4pPr algn="l" rtl="0" eaLnBrk="1" fontAlgn="base" hangingPunct="1">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4pPr>
      <a:lvl5pPr algn="l" rtl="0" eaLnBrk="1" fontAlgn="base" hangingPunct="1">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5pPr>
      <a:lvl6pPr marL="457200" algn="l" rtl="0" eaLnBrk="1" fontAlgn="base" hangingPunct="1">
        <a:spcBef>
          <a:spcPct val="0"/>
        </a:spcBef>
        <a:spcAft>
          <a:spcPct val="0"/>
        </a:spcAft>
        <a:defRPr sz="3600" b="1">
          <a:solidFill>
            <a:srgbClr val="0487C9"/>
          </a:solidFill>
          <a:latin typeface="Arial" charset="0"/>
        </a:defRPr>
      </a:lvl6pPr>
      <a:lvl7pPr marL="914400" algn="l" rtl="0" eaLnBrk="1" fontAlgn="base" hangingPunct="1">
        <a:spcBef>
          <a:spcPct val="0"/>
        </a:spcBef>
        <a:spcAft>
          <a:spcPct val="0"/>
        </a:spcAft>
        <a:defRPr sz="3600" b="1">
          <a:solidFill>
            <a:srgbClr val="0487C9"/>
          </a:solidFill>
          <a:latin typeface="Arial" charset="0"/>
        </a:defRPr>
      </a:lvl7pPr>
      <a:lvl8pPr marL="1371600" algn="l" rtl="0" eaLnBrk="1" fontAlgn="base" hangingPunct="1">
        <a:spcBef>
          <a:spcPct val="0"/>
        </a:spcBef>
        <a:spcAft>
          <a:spcPct val="0"/>
        </a:spcAft>
        <a:defRPr sz="3600" b="1">
          <a:solidFill>
            <a:srgbClr val="0487C9"/>
          </a:solidFill>
          <a:latin typeface="Arial" charset="0"/>
        </a:defRPr>
      </a:lvl8pPr>
      <a:lvl9pPr marL="1828800" algn="l" rtl="0" eaLnBrk="1" fontAlgn="base" hangingPunct="1">
        <a:spcBef>
          <a:spcPct val="0"/>
        </a:spcBef>
        <a:spcAft>
          <a:spcPct val="0"/>
        </a:spcAft>
        <a:defRPr sz="3600" b="1">
          <a:solidFill>
            <a:srgbClr val="0487C9"/>
          </a:solidFill>
          <a:latin typeface="Arial" charset="0"/>
        </a:defRPr>
      </a:lvl9pPr>
    </p:titleStyle>
    <p:bodyStyle>
      <a:lvl1pPr marL="342900" indent="-342900" algn="l" rtl="0" eaLnBrk="1" fontAlgn="base" hangingPunct="1">
        <a:spcBef>
          <a:spcPct val="20000"/>
        </a:spcBef>
        <a:spcAft>
          <a:spcPct val="0"/>
        </a:spcAft>
        <a:buClr>
          <a:srgbClr val="0487C9"/>
        </a:buClr>
        <a:buFont typeface="Arial" pitchFamily="34" charset="0"/>
        <a:buChar char="•"/>
        <a:defRPr sz="2000" baseline="0">
          <a:solidFill>
            <a:schemeClr val="tx1"/>
          </a:solidFill>
          <a:latin typeface="Century Gothic" charset="0"/>
          <a:ea typeface="MS PGothic" panose="020B0600070205080204" pitchFamily="34" charset="-128"/>
          <a:cs typeface="Geneva" charset="-128"/>
        </a:defRPr>
      </a:lvl1pPr>
      <a:lvl2pPr marL="628650" indent="-277813" algn="l" rtl="0" eaLnBrk="1" fontAlgn="base" hangingPunct="1">
        <a:spcBef>
          <a:spcPct val="20000"/>
        </a:spcBef>
        <a:spcAft>
          <a:spcPct val="0"/>
        </a:spcAft>
        <a:buClr>
          <a:srgbClr val="0487C9"/>
        </a:buClr>
        <a:buFont typeface="Arial" pitchFamily="34" charset="0"/>
        <a:buChar char="•"/>
        <a:tabLst/>
        <a:defRPr sz="2000" baseline="0">
          <a:solidFill>
            <a:schemeClr val="tx1"/>
          </a:solidFill>
          <a:latin typeface="Century Gothic" charset="0"/>
          <a:ea typeface="Century Gothic" charset="0"/>
          <a:cs typeface="Century Gothic" charset="0"/>
        </a:defRPr>
      </a:lvl2pPr>
      <a:lvl3pPr marL="1031875" marR="0" indent="-174625" algn="l" defTabSz="914400" rtl="0" eaLnBrk="1" fontAlgn="base" latinLnBrk="0" hangingPunct="1">
        <a:lnSpc>
          <a:spcPct val="100000"/>
        </a:lnSpc>
        <a:spcBef>
          <a:spcPct val="20000"/>
        </a:spcBef>
        <a:spcAft>
          <a:spcPct val="0"/>
        </a:spcAft>
        <a:buClr>
          <a:srgbClr val="0487C9"/>
        </a:buClr>
        <a:buSzTx/>
        <a:buFont typeface="Arial" charset="0"/>
        <a:buChar char="•"/>
        <a:tabLst/>
        <a:defRPr sz="2000" baseline="0">
          <a:solidFill>
            <a:schemeClr val="tx1"/>
          </a:solidFill>
          <a:latin typeface="Century Gothic" charset="0"/>
          <a:ea typeface="Century Gothic" charset="0"/>
          <a:cs typeface="Century Gothic" charset="0"/>
        </a:defRPr>
      </a:lvl3pPr>
      <a:lvl4pPr marL="1373188" indent="-228600" algn="l" rtl="0" eaLnBrk="1" fontAlgn="base" hangingPunct="1">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4pPr>
      <a:lvl5pPr marL="1600200" indent="-227013" algn="l" rtl="0" eaLnBrk="1" fontAlgn="base" hangingPunct="1">
        <a:spcBef>
          <a:spcPct val="20000"/>
        </a:spcBef>
        <a:spcAft>
          <a:spcPct val="0"/>
        </a:spcAft>
        <a:buClr>
          <a:srgbClr val="0487C9"/>
        </a:buClr>
        <a:buFont typeface="Arial" pitchFamily="34" charset="0"/>
        <a:buChar char="•"/>
        <a:tabLst/>
        <a:defRPr sz="1800" baseline="0">
          <a:solidFill>
            <a:schemeClr val="tx1"/>
          </a:solidFill>
          <a:latin typeface="Century Gothic" charset="0"/>
          <a:ea typeface="Century Gothic" charset="0"/>
          <a:cs typeface="Century Gothic" charset="0"/>
        </a:defRPr>
      </a:lvl5pPr>
      <a:lvl6pPr marL="25146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lr>
          <a:srgbClr val="0487C9"/>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p15:clr>
            <a:srgbClr val="F26B43"/>
          </p15:clr>
        </p15:guide>
        <p15:guide id="2" pos="7296">
          <p15:clr>
            <a:srgbClr val="F26B43"/>
          </p15:clr>
        </p15:guide>
        <p15:guide id="3" pos="384">
          <p15:clr>
            <a:srgbClr val="F26B43"/>
          </p15:clr>
        </p15:guide>
        <p15:guide id="4" orient="horz" pos="4272">
          <p15:clr>
            <a:srgbClr val="F26B43"/>
          </p15:clr>
        </p15:guide>
        <p15:guide id="5" orient="horz" pos="912">
          <p15:clr>
            <a:srgbClr val="F26B43"/>
          </p15:clr>
        </p15:guide>
        <p15:guide id="6" orient="horz" pos="1008">
          <p15:clr>
            <a:srgbClr val="F26B43"/>
          </p15:clr>
        </p15:guide>
        <p15:guide id="7" orient="horz" pos="4032">
          <p15:clr>
            <a:srgbClr val="F26B43"/>
          </p15:clr>
        </p15:guide>
        <p15:guide id="8" pos="7608">
          <p15:clr>
            <a:srgbClr val="F26B43"/>
          </p15:clr>
        </p15:guide>
        <p15:guide id="9" pos="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dyzz9obi78pm5.cloudfront.net/app/image/id/62421b855cfa83e8307b2402/n/kb-my-requests.png"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0E63-6D07-B347-A95D-08D8A2FF961A}"/>
              </a:ext>
            </a:extLst>
          </p:cNvPr>
          <p:cNvSpPr>
            <a:spLocks noGrp="1"/>
          </p:cNvSpPr>
          <p:nvPr>
            <p:ph type="ctrTitle"/>
          </p:nvPr>
        </p:nvSpPr>
        <p:spPr>
          <a:xfrm>
            <a:off x="6707909" y="191944"/>
            <a:ext cx="5572991" cy="3237056"/>
          </a:xfrm>
        </p:spPr>
        <p:txBody>
          <a:bodyPr>
            <a:normAutofit/>
          </a:bodyPr>
          <a:lstStyle/>
          <a:p>
            <a:pPr algn="ctr"/>
            <a:r>
              <a:rPr lang="en-US" sz="8800" dirty="0"/>
              <a:t>Lytho</a:t>
            </a:r>
          </a:p>
        </p:txBody>
      </p:sp>
      <p:sp>
        <p:nvSpPr>
          <p:cNvPr id="6" name="TextBox 5">
            <a:extLst>
              <a:ext uri="{FF2B5EF4-FFF2-40B4-BE49-F238E27FC236}">
                <a16:creationId xmlns:a16="http://schemas.microsoft.com/office/drawing/2014/main" id="{E50DEE5A-23BD-3268-22BB-88D54F58FA50}"/>
              </a:ext>
            </a:extLst>
          </p:cNvPr>
          <p:cNvSpPr txBox="1"/>
          <p:nvPr/>
        </p:nvSpPr>
        <p:spPr>
          <a:xfrm>
            <a:off x="6049618" y="3779707"/>
            <a:ext cx="6142382" cy="646331"/>
          </a:xfrm>
          <a:prstGeom prst="rect">
            <a:avLst/>
          </a:prstGeom>
          <a:noFill/>
        </p:spPr>
        <p:txBody>
          <a:bodyPr wrap="square">
            <a:spAutoFit/>
          </a:bodyPr>
          <a:lstStyle/>
          <a:p>
            <a:r>
              <a:rPr lang="en-US" sz="1800" dirty="0">
                <a:solidFill>
                  <a:srgbClr val="1C7EC1"/>
                </a:solidFill>
                <a:latin typeface="Futura Std Medium" panose="020B0502020204020303" pitchFamily="34" charset="0"/>
              </a:rPr>
              <a:t>How to: </a:t>
            </a:r>
          </a:p>
          <a:p>
            <a:r>
              <a:rPr lang="en-US" dirty="0">
                <a:solidFill>
                  <a:srgbClr val="1C7EC1"/>
                </a:solidFill>
                <a:latin typeface="Futura Std Medium" panose="020B0502020204020303" pitchFamily="34" charset="0"/>
              </a:rPr>
              <a:t>L</a:t>
            </a:r>
            <a:r>
              <a:rPr lang="en-US" sz="1800" dirty="0">
                <a:solidFill>
                  <a:srgbClr val="1C7EC1"/>
                </a:solidFill>
                <a:latin typeface="Futura Std Medium" panose="020B0502020204020303" pitchFamily="34" charset="0"/>
              </a:rPr>
              <a:t>aunch, Review, and Manage </a:t>
            </a:r>
            <a:r>
              <a:rPr lang="en-US" sz="1800">
                <a:solidFill>
                  <a:srgbClr val="1C7EC1"/>
                </a:solidFill>
                <a:latin typeface="Futura Std Medium" panose="020B0502020204020303" pitchFamily="34" charset="0"/>
              </a:rPr>
              <a:t>Marketing Projects</a:t>
            </a:r>
            <a:endParaRPr lang="en-US" sz="1800" dirty="0">
              <a:solidFill>
                <a:srgbClr val="1C7EC1"/>
              </a:solidFill>
              <a:latin typeface="Futura Std Medium" panose="020B0502020204020303" pitchFamily="34" charset="0"/>
            </a:endParaRPr>
          </a:p>
        </p:txBody>
      </p:sp>
    </p:spTree>
    <p:extLst>
      <p:ext uri="{BB962C8B-B14F-4D97-AF65-F5344CB8AC3E}">
        <p14:creationId xmlns:p14="http://schemas.microsoft.com/office/powerpoint/2010/main" val="1272730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0E9F-068F-4C7E-A606-F19F407A8C39}"/>
              </a:ext>
            </a:extLst>
          </p:cNvPr>
          <p:cNvSpPr>
            <a:spLocks noGrp="1"/>
          </p:cNvSpPr>
          <p:nvPr>
            <p:ph type="ctrTitle"/>
          </p:nvPr>
        </p:nvSpPr>
        <p:spPr>
          <a:xfrm>
            <a:off x="4376304" y="2571938"/>
            <a:ext cx="3439392" cy="1323439"/>
          </a:xfrm>
        </p:spPr>
        <p:txBody>
          <a:bodyPr/>
          <a:lstStyle/>
          <a:p>
            <a:r>
              <a:rPr lang="en-US" dirty="0"/>
              <a:t>Submitting a Request</a:t>
            </a:r>
          </a:p>
        </p:txBody>
      </p:sp>
    </p:spTree>
    <p:extLst>
      <p:ext uri="{BB962C8B-B14F-4D97-AF65-F5344CB8AC3E}">
        <p14:creationId xmlns:p14="http://schemas.microsoft.com/office/powerpoint/2010/main" val="2053634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Futura Std Heavy" panose="020B0502020204020303" pitchFamily="34" charset="0"/>
              </a:rPr>
              <a:t>Types of Projects</a:t>
            </a:r>
          </a:p>
        </p:txBody>
      </p:sp>
      <p:sp>
        <p:nvSpPr>
          <p:cNvPr id="3" name="Content Placeholder 2">
            <a:extLst>
              <a:ext uri="{FF2B5EF4-FFF2-40B4-BE49-F238E27FC236}">
                <a16:creationId xmlns:a16="http://schemas.microsoft.com/office/drawing/2014/main" id="{9E302903-D4FB-2A91-11CD-C35D19651525}"/>
              </a:ext>
            </a:extLst>
          </p:cNvPr>
          <p:cNvSpPr>
            <a:spLocks noGrp="1"/>
          </p:cNvSpPr>
          <p:nvPr>
            <p:ph idx="1"/>
          </p:nvPr>
        </p:nvSpPr>
        <p:spPr>
          <a:xfrm>
            <a:off x="811615" y="872837"/>
            <a:ext cx="9238471" cy="5602084"/>
          </a:xfrm>
        </p:spPr>
        <p:txBody>
          <a:bodyPr numCol="1">
            <a:normAutofit fontScale="77500" lnSpcReduction="20000"/>
          </a:bodyPr>
          <a:lstStyle/>
          <a:p>
            <a:pPr marL="0" indent="0">
              <a:buNone/>
            </a:pPr>
            <a:endParaRPr lang="en-US" sz="2000" dirty="0">
              <a:latin typeface="Futura Std Book" panose="020B0502020204020303" pitchFamily="34" charset="0"/>
            </a:endParaRPr>
          </a:p>
          <a:p>
            <a:r>
              <a:rPr lang="en-US" sz="2000" b="1" dirty="0">
                <a:latin typeface="Futura Std Book" panose="020B0502020204020303" pitchFamily="34" charset="0"/>
              </a:rPr>
              <a:t>Digital</a:t>
            </a:r>
          </a:p>
          <a:p>
            <a:pPr lvl="1"/>
            <a:r>
              <a:rPr lang="en-US" sz="2000" dirty="0">
                <a:latin typeface="Futura Std Book" panose="020B0502020204020303" pitchFamily="34" charset="0"/>
              </a:rPr>
              <a:t>Eblast, Landing Page, Clones</a:t>
            </a:r>
          </a:p>
          <a:p>
            <a:pPr lvl="1"/>
            <a:r>
              <a:rPr lang="en-US" sz="2000" dirty="0">
                <a:latin typeface="Futura Std Book" panose="020B0502020204020303" pitchFamily="34" charset="0"/>
              </a:rPr>
              <a:t>Social Media</a:t>
            </a:r>
          </a:p>
          <a:p>
            <a:pPr lvl="1"/>
            <a:r>
              <a:rPr lang="en-US" sz="2000" dirty="0" err="1">
                <a:latin typeface="Futura Std Book" panose="020B0502020204020303" pitchFamily="34" charset="0"/>
              </a:rPr>
              <a:t>Youtube</a:t>
            </a:r>
            <a:endParaRPr lang="en-US" sz="2000" dirty="0">
              <a:latin typeface="Futura Std Book" panose="020B0502020204020303" pitchFamily="34" charset="0"/>
            </a:endParaRPr>
          </a:p>
          <a:p>
            <a:pPr lvl="1"/>
            <a:r>
              <a:rPr lang="en-US" sz="2000" dirty="0">
                <a:latin typeface="Futura Std Book" panose="020B0502020204020303" pitchFamily="34" charset="0"/>
              </a:rPr>
              <a:t>ZRC</a:t>
            </a:r>
          </a:p>
          <a:p>
            <a:pPr marL="350837" lvl="1" indent="0">
              <a:buNone/>
            </a:pPr>
            <a:endParaRPr lang="en-US" sz="2000" dirty="0">
              <a:latin typeface="Futura Std Book" panose="020B0502020204020303" pitchFamily="34" charset="0"/>
            </a:endParaRPr>
          </a:p>
          <a:p>
            <a:r>
              <a:rPr lang="en-US" sz="2000" b="1" dirty="0">
                <a:latin typeface="Futura Std Book" panose="020B0502020204020303" pitchFamily="34" charset="0"/>
              </a:rPr>
              <a:t>Print Materials </a:t>
            </a:r>
          </a:p>
          <a:p>
            <a:pPr lvl="1"/>
            <a:r>
              <a:rPr lang="en-US" sz="2000" dirty="0">
                <a:latin typeface="Futura Std Book" panose="020B0502020204020303" pitchFamily="34" charset="0"/>
              </a:rPr>
              <a:t>Poster, Flyers, Postcard, Mailers, Promo Items</a:t>
            </a:r>
          </a:p>
          <a:p>
            <a:pPr lvl="1"/>
            <a:r>
              <a:rPr lang="en-US" sz="2000" dirty="0">
                <a:latin typeface="Futura Std Book" panose="020B0502020204020303" pitchFamily="34" charset="0"/>
              </a:rPr>
              <a:t>Tradeshow Graphics</a:t>
            </a:r>
          </a:p>
          <a:p>
            <a:pPr lvl="1"/>
            <a:r>
              <a:rPr lang="en-US" sz="2000" dirty="0">
                <a:latin typeface="Futura Std Book" panose="020B0502020204020303" pitchFamily="34" charset="0"/>
              </a:rPr>
              <a:t>Imagery</a:t>
            </a:r>
          </a:p>
          <a:p>
            <a:pPr lvl="1"/>
            <a:r>
              <a:rPr lang="en-US" sz="2000" dirty="0">
                <a:latin typeface="Futura Std Book" panose="020B0502020204020303" pitchFamily="34" charset="0"/>
              </a:rPr>
              <a:t>Illustration</a:t>
            </a:r>
          </a:p>
          <a:p>
            <a:pPr lvl="1"/>
            <a:endParaRPr lang="en-US" sz="2000" dirty="0">
              <a:latin typeface="Futura Std Book" panose="020B0502020204020303" pitchFamily="34" charset="0"/>
            </a:endParaRPr>
          </a:p>
          <a:p>
            <a:r>
              <a:rPr lang="en-US" sz="2000" b="1" dirty="0">
                <a:latin typeface="Futura Std Book" panose="020B0502020204020303" pitchFamily="34" charset="0"/>
              </a:rPr>
              <a:t>Product/Sales Bulletins</a:t>
            </a:r>
          </a:p>
          <a:p>
            <a:endParaRPr lang="en-US" sz="2000" dirty="0">
              <a:latin typeface="Futura Std Book" panose="020B0502020204020303" pitchFamily="34" charset="0"/>
            </a:endParaRPr>
          </a:p>
          <a:p>
            <a:r>
              <a:rPr lang="en-US" sz="2000" b="1" dirty="0">
                <a:latin typeface="Futura Std Book" panose="020B0502020204020303" pitchFamily="34" charset="0"/>
              </a:rPr>
              <a:t>Translations</a:t>
            </a:r>
          </a:p>
          <a:p>
            <a:endParaRPr lang="en-US" sz="2000" dirty="0">
              <a:latin typeface="Futura Std Book" panose="020B0502020204020303" pitchFamily="34" charset="0"/>
            </a:endParaRPr>
          </a:p>
          <a:p>
            <a:r>
              <a:rPr lang="en-US" sz="2000" b="1" dirty="0">
                <a:latin typeface="Futura Std Book" panose="020B0502020204020303" pitchFamily="34" charset="0"/>
              </a:rPr>
              <a:t>Video</a:t>
            </a:r>
          </a:p>
          <a:p>
            <a:pPr lvl="1"/>
            <a:r>
              <a:rPr lang="en-US" sz="2000" dirty="0">
                <a:latin typeface="Futura Std Book" panose="020B0502020204020303" pitchFamily="34" charset="0"/>
              </a:rPr>
              <a:t>Animation</a:t>
            </a:r>
          </a:p>
          <a:p>
            <a:pPr lvl="1"/>
            <a:r>
              <a:rPr lang="en-US" sz="2000" dirty="0">
                <a:latin typeface="Futura Std Book" panose="020B0502020204020303" pitchFamily="34" charset="0"/>
              </a:rPr>
              <a:t>Video Motion Graphics</a:t>
            </a:r>
          </a:p>
          <a:p>
            <a:pPr lvl="1"/>
            <a:endParaRPr lang="en-US" sz="2000" dirty="0">
              <a:latin typeface="Futura Std Book" panose="020B0502020204020303" pitchFamily="34" charset="0"/>
            </a:endParaRPr>
          </a:p>
          <a:p>
            <a:r>
              <a:rPr lang="en-US" sz="2000" b="1" dirty="0">
                <a:latin typeface="Futura Std Book" panose="020B0502020204020303" pitchFamily="34" charset="0"/>
              </a:rPr>
              <a:t>Website</a:t>
            </a:r>
          </a:p>
          <a:p>
            <a:endParaRPr lang="en-US" sz="2000" dirty="0">
              <a:latin typeface="Futura Std Book" panose="020B0502020204020303" pitchFamily="34" charset="0"/>
            </a:endParaRPr>
          </a:p>
          <a:p>
            <a:pPr lvl="1"/>
            <a:endParaRPr lang="en-US" sz="2000" dirty="0">
              <a:latin typeface="Futura Std Book" panose="020B0502020204020303" pitchFamily="34" charset="0"/>
            </a:endParaRPr>
          </a:p>
          <a:p>
            <a:endParaRPr lang="en-US" sz="2000" dirty="0">
              <a:latin typeface="Futura Std Book" panose="020B0502020204020303" pitchFamily="34" charset="0"/>
            </a:endParaRPr>
          </a:p>
        </p:txBody>
      </p:sp>
      <p:sp>
        <p:nvSpPr>
          <p:cNvPr id="6" name="TextBox 5">
            <a:extLst>
              <a:ext uri="{FF2B5EF4-FFF2-40B4-BE49-F238E27FC236}">
                <a16:creationId xmlns:a16="http://schemas.microsoft.com/office/drawing/2014/main" id="{67F5BA62-14B9-4F7E-9AFD-94B9E8F1FAC2}"/>
              </a:ext>
            </a:extLst>
          </p:cNvPr>
          <p:cNvSpPr txBox="1"/>
          <p:nvPr/>
        </p:nvSpPr>
        <p:spPr>
          <a:xfrm>
            <a:off x="5705603" y="4706533"/>
            <a:ext cx="6094674" cy="1200329"/>
          </a:xfrm>
          <a:prstGeom prst="rect">
            <a:avLst/>
          </a:prstGeom>
          <a:noFill/>
        </p:spPr>
        <p:txBody>
          <a:bodyPr wrap="square">
            <a:spAutoFit/>
          </a:bodyPr>
          <a:lstStyle/>
          <a:p>
            <a:r>
              <a:rPr lang="en-US" sz="1800" i="1" dirty="0">
                <a:latin typeface="Futura Std Book" panose="020B0502020204020303" pitchFamily="34" charset="0"/>
              </a:rPr>
              <a:t>Note</a:t>
            </a:r>
            <a:r>
              <a:rPr lang="en-US" sz="1800" dirty="0">
                <a:latin typeface="Futura Std Book" panose="020B0502020204020303" pitchFamily="34" charset="0"/>
              </a:rPr>
              <a:t>: Multiple project types can be submitted under one request. </a:t>
            </a:r>
          </a:p>
          <a:p>
            <a:r>
              <a:rPr lang="en-US" dirty="0">
                <a:latin typeface="Futura Std Book" panose="020B0502020204020303" pitchFamily="34" charset="0"/>
              </a:rPr>
              <a:t>Also, multiple project requests can be submitted and linked together under a single campaign.</a:t>
            </a:r>
            <a:endParaRPr lang="en-US" sz="1800" dirty="0">
              <a:latin typeface="Futura Std Book" panose="020B0502020204020303" pitchFamily="34" charset="0"/>
            </a:endParaRPr>
          </a:p>
        </p:txBody>
      </p:sp>
    </p:spTree>
    <p:extLst>
      <p:ext uri="{BB962C8B-B14F-4D97-AF65-F5344CB8AC3E}">
        <p14:creationId xmlns:p14="http://schemas.microsoft.com/office/powerpoint/2010/main" val="325573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004" y="1369619"/>
            <a:ext cx="4710857" cy="4351338"/>
          </a:xfrm>
        </p:spPr>
        <p:txBody>
          <a:bodyPr>
            <a:noAutofit/>
          </a:bodyPr>
          <a:lstStyle/>
          <a:p>
            <a:r>
              <a:rPr lang="en-US" sz="1400" dirty="0">
                <a:latin typeface="Futura Std Book" panose="020B0502020204020303" pitchFamily="34" charset="0"/>
              </a:rPr>
              <a:t>A request is a new job or brief that outlines the requirements of a project or initiative</a:t>
            </a:r>
          </a:p>
          <a:p>
            <a:r>
              <a:rPr lang="en-US" sz="1400" dirty="0">
                <a:latin typeface="Futura Std Book" panose="020B0502020204020303" pitchFamily="34" charset="0"/>
              </a:rPr>
              <a:t>There are different types of project requests in Lytho. Each type has its own requirements. </a:t>
            </a:r>
          </a:p>
          <a:p>
            <a:r>
              <a:rPr lang="en-US" sz="1400" dirty="0">
                <a:latin typeface="Futura Std Book" panose="020B0502020204020303" pitchFamily="34" charset="0"/>
              </a:rPr>
              <a:t>Complete and accurate information is Key</a:t>
            </a:r>
          </a:p>
          <a:p>
            <a:r>
              <a:rPr lang="en-US" sz="1400" dirty="0">
                <a:latin typeface="Futura Std Book" panose="020B0502020204020303" pitchFamily="34" charset="0"/>
              </a:rPr>
              <a:t>Use Lytho to make changes to the project, see who is working on your project, and to follow its progress. </a:t>
            </a:r>
          </a:p>
          <a:p>
            <a:endParaRPr lang="en-US" sz="1400" dirty="0">
              <a:latin typeface="Futura Std Book" panose="020B0502020204020303" pitchFamily="34" charset="0"/>
            </a:endParaRPr>
          </a:p>
          <a:p>
            <a:pPr marL="0" indent="0">
              <a:buNone/>
            </a:pPr>
            <a:r>
              <a:rPr lang="en-US" sz="1400" dirty="0">
                <a:latin typeface="Futura Std Book" panose="020B0502020204020303" pitchFamily="34" charset="0"/>
              </a:rPr>
              <a:t>Requests may appear in the following sections: </a:t>
            </a:r>
          </a:p>
          <a:p>
            <a:r>
              <a:rPr lang="en-US" sz="1400" b="1" dirty="0">
                <a:latin typeface="Futura Std Book" panose="020B0502020204020303" pitchFamily="34" charset="0"/>
              </a:rPr>
              <a:t>DRAFT</a:t>
            </a:r>
            <a:r>
              <a:rPr lang="en-US" sz="1400" dirty="0">
                <a:latin typeface="Futura Std Book" panose="020B0502020204020303" pitchFamily="34" charset="0"/>
              </a:rPr>
              <a:t> - Requests that you have started but not yet submitted</a:t>
            </a:r>
          </a:p>
          <a:p>
            <a:r>
              <a:rPr lang="en-US" sz="1400" b="1" dirty="0">
                <a:latin typeface="Futura Std Book" panose="020B0502020204020303" pitchFamily="34" charset="0"/>
              </a:rPr>
              <a:t>SUBMITTED</a:t>
            </a:r>
            <a:r>
              <a:rPr lang="en-US" sz="1400" dirty="0">
                <a:latin typeface="Futura Std Book" panose="020B0502020204020303" pitchFamily="34" charset="0"/>
              </a:rPr>
              <a:t> - Requests that you have submitted but have not yet been accepted</a:t>
            </a:r>
          </a:p>
          <a:p>
            <a:r>
              <a:rPr lang="en-US" sz="1400" b="1" dirty="0">
                <a:latin typeface="Futura Std Book" panose="020B0502020204020303" pitchFamily="34" charset="0"/>
              </a:rPr>
              <a:t>ACCEPTED</a:t>
            </a:r>
            <a:r>
              <a:rPr lang="en-US" sz="1400" dirty="0">
                <a:latin typeface="Futura Std Book" panose="020B0502020204020303" pitchFamily="34" charset="0"/>
              </a:rPr>
              <a:t> - Requests that you have submitted and have been accepted</a:t>
            </a:r>
          </a:p>
          <a:p>
            <a:r>
              <a:rPr lang="en-US" sz="1400" b="1" dirty="0">
                <a:latin typeface="Futura Std Book" panose="020B0502020204020303" pitchFamily="34" charset="0"/>
              </a:rPr>
              <a:t>COMPLETED</a:t>
            </a:r>
            <a:r>
              <a:rPr lang="en-US" sz="1400" dirty="0">
                <a:latin typeface="Futura Std Book" panose="020B0502020204020303" pitchFamily="34" charset="0"/>
              </a:rPr>
              <a:t> - Requests that you have submitted that have been completed and not yet archived</a:t>
            </a:r>
          </a:p>
        </p:txBody>
      </p:sp>
      <p:sp>
        <p:nvSpPr>
          <p:cNvPr id="2" name="Title 1"/>
          <p:cNvSpPr>
            <a:spLocks noGrp="1"/>
          </p:cNvSpPr>
          <p:nvPr>
            <p:ph type="title"/>
          </p:nvPr>
        </p:nvSpPr>
        <p:spPr/>
        <p:txBody>
          <a:bodyPr>
            <a:normAutofit fontScale="90000"/>
          </a:bodyPr>
          <a:lstStyle/>
          <a:p>
            <a:r>
              <a:rPr lang="en-US" sz="4400" dirty="0">
                <a:latin typeface="Futura Std Heavy" panose="020B0502020204020303" pitchFamily="34" charset="0"/>
              </a:rPr>
              <a:t>Project Requests</a:t>
            </a:r>
          </a:p>
        </p:txBody>
      </p:sp>
      <p:pic>
        <p:nvPicPr>
          <p:cNvPr id="1026" name="Picture 2">
            <a:hlinkClick r:id="rId2"/>
            <a:extLst>
              <a:ext uri="{FF2B5EF4-FFF2-40B4-BE49-F238E27FC236}">
                <a16:creationId xmlns:a16="http://schemas.microsoft.com/office/drawing/2014/main" id="{6C4C3311-2027-C083-37AE-30736B259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898" y="1566407"/>
            <a:ext cx="6249098" cy="395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829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761" y="987957"/>
            <a:ext cx="10324478" cy="4351338"/>
          </a:xfrm>
        </p:spPr>
        <p:txBody>
          <a:bodyPr>
            <a:noAutofit/>
          </a:bodyPr>
          <a:lstStyle/>
          <a:p>
            <a:r>
              <a:rPr lang="en-US" sz="1400" dirty="0">
                <a:latin typeface="Futura Std Book" panose="020B0502020204020303" pitchFamily="34" charset="0"/>
              </a:rPr>
              <a:t>To begin a new request, select the Requests icon from the global navigation menu. Click Add Request in the top right-hand corner of the screen. </a:t>
            </a:r>
          </a:p>
          <a:p>
            <a:r>
              <a:rPr lang="en-US" sz="1400" dirty="0">
                <a:latin typeface="Futura Std Book" panose="020B0502020204020303" pitchFamily="34" charset="0"/>
              </a:rPr>
              <a:t>Enter a name for your request and select Create Request.</a:t>
            </a:r>
          </a:p>
          <a:p>
            <a:r>
              <a:rPr lang="en-US" sz="1400" dirty="0">
                <a:latin typeface="Futura Std Book" panose="020B0502020204020303" pitchFamily="34" charset="0"/>
              </a:rPr>
              <a:t>Choose the form most applicable to your request. </a:t>
            </a:r>
          </a:p>
          <a:p>
            <a:r>
              <a:rPr lang="en-US" sz="1400" dirty="0">
                <a:latin typeface="Futura Std Book" panose="020B0502020204020303" pitchFamily="34" charset="0"/>
              </a:rPr>
              <a:t>Once selected, the form will populate. Complete the request form in detail and be sure to fill out all fields, including any supplemental attachments.</a:t>
            </a:r>
          </a:p>
          <a:p>
            <a:r>
              <a:rPr lang="en-US" sz="1400" dirty="0">
                <a:latin typeface="Futura Std Book" panose="020B0502020204020303" pitchFamily="34" charset="0"/>
              </a:rPr>
              <a:t>Your request data is automatically saved as you fill out the form. Any forms that are not yet submitted will appear in Draft status.</a:t>
            </a:r>
          </a:p>
          <a:p>
            <a:r>
              <a:rPr lang="en-US" sz="1400" dirty="0">
                <a:latin typeface="Futura Std Book" panose="020B0502020204020303" pitchFamily="34" charset="0"/>
              </a:rPr>
              <a:t>Click Submit Request to finalize your submission. </a:t>
            </a:r>
          </a:p>
          <a:p>
            <a:r>
              <a:rPr lang="en-US" sz="1400" dirty="0">
                <a:latin typeface="Futura Std Book" panose="020B0502020204020303" pitchFamily="34" charset="0"/>
              </a:rPr>
              <a:t>Once you have submitted your request, you will see the Request Details, where you can view the status of the request, modify the request, and collaborate with relevant team members</a:t>
            </a:r>
          </a:p>
          <a:p>
            <a:pPr marL="0" indent="0">
              <a:buNone/>
            </a:pPr>
            <a:endParaRPr lang="en-US" sz="1400" dirty="0">
              <a:latin typeface="Futura Std Book" panose="020B0502020204020303" pitchFamily="34" charset="0"/>
            </a:endParaRPr>
          </a:p>
        </p:txBody>
      </p:sp>
      <p:sp>
        <p:nvSpPr>
          <p:cNvPr id="2" name="Title 1"/>
          <p:cNvSpPr>
            <a:spLocks noGrp="1"/>
          </p:cNvSpPr>
          <p:nvPr>
            <p:ph type="title"/>
          </p:nvPr>
        </p:nvSpPr>
        <p:spPr/>
        <p:txBody>
          <a:bodyPr>
            <a:normAutofit fontScale="90000"/>
          </a:bodyPr>
          <a:lstStyle/>
          <a:p>
            <a:r>
              <a:rPr lang="en-US" sz="4400" dirty="0">
                <a:latin typeface="Futura Std Heavy" panose="020B0502020204020303" pitchFamily="34" charset="0"/>
              </a:rPr>
              <a:t>Creating a Request</a:t>
            </a:r>
          </a:p>
        </p:txBody>
      </p:sp>
      <p:pic>
        <p:nvPicPr>
          <p:cNvPr id="4" name="Picture 2">
            <a:extLst>
              <a:ext uri="{FF2B5EF4-FFF2-40B4-BE49-F238E27FC236}">
                <a16:creationId xmlns:a16="http://schemas.microsoft.com/office/drawing/2014/main" id="{B1C80528-FFFC-17AE-18AB-AB5FCA4F5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22" y="3959276"/>
            <a:ext cx="3566319" cy="1806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08198AFB-8087-1556-D462-DF61D75B9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005" y="3962961"/>
            <a:ext cx="3478854" cy="18025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C098E55-7E72-573E-6CBC-BAAF214DC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8610" y="4004131"/>
            <a:ext cx="3329623" cy="176141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5CF18D5-09A3-FF35-8F61-93A11B2DDC95}"/>
              </a:ext>
            </a:extLst>
          </p:cNvPr>
          <p:cNvSpPr/>
          <p:nvPr/>
        </p:nvSpPr>
        <p:spPr>
          <a:xfrm>
            <a:off x="182880" y="3879386"/>
            <a:ext cx="3816604" cy="1990657"/>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EA842E-3478-7DD5-6261-00E4C8B3F362}"/>
              </a:ext>
            </a:extLst>
          </p:cNvPr>
          <p:cNvSpPr/>
          <p:nvPr/>
        </p:nvSpPr>
        <p:spPr>
          <a:xfrm>
            <a:off x="4226991" y="3889511"/>
            <a:ext cx="3913098" cy="1990657"/>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C0A1FD-74FB-9985-7B41-704E8B97FCC4}"/>
              </a:ext>
            </a:extLst>
          </p:cNvPr>
          <p:cNvSpPr/>
          <p:nvPr/>
        </p:nvSpPr>
        <p:spPr>
          <a:xfrm>
            <a:off x="8358568" y="3875127"/>
            <a:ext cx="3469665" cy="2005042"/>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933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761" y="987957"/>
            <a:ext cx="10324478" cy="4351338"/>
          </a:xfrm>
        </p:spPr>
        <p:txBody>
          <a:bodyPr>
            <a:noAutofit/>
          </a:bodyPr>
          <a:lstStyle/>
          <a:p>
            <a:r>
              <a:rPr lang="en-US" sz="1600" dirty="0">
                <a:latin typeface="Futura Std Book" panose="020B0502020204020303" pitchFamily="34" charset="0"/>
              </a:rPr>
              <a:t>Duplicating requests is a great way to cut down on repetitive work if you are requesting similar deliverables often.</a:t>
            </a:r>
          </a:p>
          <a:p>
            <a:r>
              <a:rPr lang="en-US" sz="1600" dirty="0">
                <a:latin typeface="Futura Std Book" panose="020B0502020204020303" pitchFamily="34" charset="0"/>
              </a:rPr>
              <a:t>From your requests list view, click the </a:t>
            </a:r>
            <a:r>
              <a:rPr lang="en-US" sz="1600" b="1" dirty="0">
                <a:latin typeface="Futura Std Book" panose="020B0502020204020303" pitchFamily="34" charset="0"/>
              </a:rPr>
              <a:t>actions menu to the right of the request</a:t>
            </a:r>
            <a:r>
              <a:rPr lang="en-US" sz="1600" dirty="0">
                <a:latin typeface="Futura Std Book" panose="020B0502020204020303" pitchFamily="34" charset="0"/>
              </a:rPr>
              <a:t> you would like to duplicate and </a:t>
            </a:r>
            <a:r>
              <a:rPr lang="en-US" sz="1600" b="1" dirty="0">
                <a:latin typeface="Futura Std Book" panose="020B0502020204020303" pitchFamily="34" charset="0"/>
              </a:rPr>
              <a:t>select Duplicate</a:t>
            </a:r>
            <a:r>
              <a:rPr lang="en-US" sz="1600" dirty="0">
                <a:latin typeface="Futura Std Book" panose="020B0502020204020303" pitchFamily="34" charset="0"/>
              </a:rPr>
              <a:t>.</a:t>
            </a:r>
          </a:p>
          <a:p>
            <a:r>
              <a:rPr lang="en-US" sz="1600" dirty="0">
                <a:latin typeface="Futura Std Book" panose="020B0502020204020303" pitchFamily="34" charset="0"/>
              </a:rPr>
              <a:t>You will be prompted to create a new request name. </a:t>
            </a:r>
            <a:r>
              <a:rPr lang="en-US" sz="1600" b="1" dirty="0">
                <a:latin typeface="Futura Std Book" panose="020B0502020204020303" pitchFamily="34" charset="0"/>
              </a:rPr>
              <a:t>Select</a:t>
            </a:r>
            <a:r>
              <a:rPr lang="en-US" sz="1600" dirty="0">
                <a:latin typeface="Futura Std Book" panose="020B0502020204020303" pitchFamily="34" charset="0"/>
              </a:rPr>
              <a:t> </a:t>
            </a:r>
            <a:r>
              <a:rPr lang="en-US" sz="1600" b="1" dirty="0">
                <a:latin typeface="Futura Std Book" panose="020B0502020204020303" pitchFamily="34" charset="0"/>
              </a:rPr>
              <a:t>Duplicate Request </a:t>
            </a:r>
            <a:r>
              <a:rPr lang="en-US" sz="1600" dirty="0">
                <a:latin typeface="Futura Std Book" panose="020B0502020204020303" pitchFamily="34" charset="0"/>
              </a:rPr>
              <a:t>when complete. </a:t>
            </a:r>
          </a:p>
          <a:p>
            <a:r>
              <a:rPr lang="en-US" sz="1600" dirty="0">
                <a:latin typeface="Futura Std Book" panose="020B0502020204020303" pitchFamily="34" charset="0"/>
              </a:rPr>
              <a:t>Your new request will be in your </a:t>
            </a:r>
            <a:r>
              <a:rPr lang="en-US" sz="1600" b="1" dirty="0">
                <a:latin typeface="Futura Std Book" panose="020B0502020204020303" pitchFamily="34" charset="0"/>
              </a:rPr>
              <a:t>Draft</a:t>
            </a:r>
            <a:r>
              <a:rPr lang="en-US" sz="1600" dirty="0">
                <a:latin typeface="Futura Std Book" panose="020B0502020204020303" pitchFamily="34" charset="0"/>
              </a:rPr>
              <a:t> </a:t>
            </a:r>
            <a:r>
              <a:rPr lang="en-US" sz="1600" b="1" dirty="0">
                <a:latin typeface="Futura Std Book" panose="020B0502020204020303" pitchFamily="34" charset="0"/>
              </a:rPr>
              <a:t>section</a:t>
            </a:r>
            <a:r>
              <a:rPr lang="en-US" sz="1600" dirty="0">
                <a:latin typeface="Futura Std Book" panose="020B0502020204020303" pitchFamily="34" charset="0"/>
              </a:rPr>
              <a:t> where you can update any information and submit when ready.</a:t>
            </a:r>
          </a:p>
          <a:p>
            <a:endParaRPr lang="en-US" sz="1600" dirty="0">
              <a:latin typeface="Futura Std Book" panose="020B0502020204020303" pitchFamily="34" charset="0"/>
            </a:endParaRPr>
          </a:p>
          <a:p>
            <a:endParaRPr lang="en-US" sz="1600" dirty="0">
              <a:latin typeface="Futura Std Book" panose="020B0502020204020303" pitchFamily="34" charset="0"/>
            </a:endParaRPr>
          </a:p>
        </p:txBody>
      </p:sp>
      <p:sp>
        <p:nvSpPr>
          <p:cNvPr id="2" name="Title 1"/>
          <p:cNvSpPr>
            <a:spLocks noGrp="1"/>
          </p:cNvSpPr>
          <p:nvPr>
            <p:ph type="title"/>
          </p:nvPr>
        </p:nvSpPr>
        <p:spPr/>
        <p:txBody>
          <a:bodyPr>
            <a:normAutofit fontScale="90000"/>
          </a:bodyPr>
          <a:lstStyle/>
          <a:p>
            <a:r>
              <a:rPr lang="en-US" sz="4400" dirty="0">
                <a:latin typeface="Futura Std Heavy" panose="020B0502020204020303" pitchFamily="34" charset="0"/>
              </a:rPr>
              <a:t>Duplicating a Request</a:t>
            </a:r>
          </a:p>
        </p:txBody>
      </p:sp>
      <p:pic>
        <p:nvPicPr>
          <p:cNvPr id="4098" name="Picture 2">
            <a:extLst>
              <a:ext uri="{FF2B5EF4-FFF2-40B4-BE49-F238E27FC236}">
                <a16:creationId xmlns:a16="http://schemas.microsoft.com/office/drawing/2014/main" id="{9F987F10-C092-9571-53B0-5F2896A4D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78" y="3007123"/>
            <a:ext cx="5571529" cy="24886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7427112-5268-BA00-3CD7-DF3F2C2F4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529" y="3151486"/>
            <a:ext cx="4497472" cy="21999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48C33FD-008D-CD64-77F8-BD26642A5D9A}"/>
              </a:ext>
            </a:extLst>
          </p:cNvPr>
          <p:cNvSpPr/>
          <p:nvPr/>
        </p:nvSpPr>
        <p:spPr>
          <a:xfrm>
            <a:off x="516834" y="3007123"/>
            <a:ext cx="5653673" cy="243156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1003ED-87C5-983E-9A1A-42C72B15BC41}"/>
              </a:ext>
            </a:extLst>
          </p:cNvPr>
          <p:cNvSpPr/>
          <p:nvPr/>
        </p:nvSpPr>
        <p:spPr>
          <a:xfrm>
            <a:off x="6252650" y="3007123"/>
            <a:ext cx="5523231" cy="243156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18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761" y="987957"/>
            <a:ext cx="10324478" cy="4351338"/>
          </a:xfrm>
        </p:spPr>
        <p:txBody>
          <a:bodyPr>
            <a:noAutofit/>
          </a:bodyPr>
          <a:lstStyle/>
          <a:p>
            <a:r>
              <a:rPr lang="en-US" sz="1600" b="1" dirty="0">
                <a:latin typeface="Futura Std Book" panose="020B0502020204020303" pitchFamily="34" charset="0"/>
              </a:rPr>
              <a:t>You can only modify a request in a status of Draft or Submitted. </a:t>
            </a:r>
          </a:p>
          <a:p>
            <a:r>
              <a:rPr lang="en-US" sz="1600" dirty="0">
                <a:latin typeface="Futura Std Book" panose="020B0502020204020303" pitchFamily="34" charset="0"/>
              </a:rPr>
              <a:t>Once the request is Accepted, you will no longer be able to edit the request details. However, you can still collaborate with IMS.</a:t>
            </a:r>
          </a:p>
          <a:p>
            <a:r>
              <a:rPr lang="en-US" sz="1600" dirty="0">
                <a:latin typeface="Futura Std Book" panose="020B0502020204020303" pitchFamily="34" charset="0"/>
              </a:rPr>
              <a:t>To modify an existing request, select your request name from the My Requests list. From the request details page, click Modify Request near the bottom of the page.</a:t>
            </a:r>
          </a:p>
          <a:p>
            <a:r>
              <a:rPr lang="en-US" sz="1600" dirty="0">
                <a:latin typeface="Futura Std Book" panose="020B0502020204020303" pitchFamily="34" charset="0"/>
              </a:rPr>
              <a:t>Make any applicable changes to your request and click </a:t>
            </a:r>
            <a:r>
              <a:rPr lang="en-US" sz="1600" b="1" dirty="0">
                <a:latin typeface="Futura Std Book" panose="020B0502020204020303" pitchFamily="34" charset="0"/>
              </a:rPr>
              <a:t>Done Editing</a:t>
            </a:r>
            <a:r>
              <a:rPr lang="en-US" sz="1600" dirty="0">
                <a:latin typeface="Futura Std Book" panose="020B0502020204020303" pitchFamily="34" charset="0"/>
              </a:rPr>
              <a:t>.</a:t>
            </a:r>
          </a:p>
          <a:p>
            <a:endParaRPr lang="en-US" sz="1400" dirty="0">
              <a:latin typeface="Futura Std Book" panose="020B0502020204020303" pitchFamily="34" charset="0"/>
            </a:endParaRPr>
          </a:p>
        </p:txBody>
      </p:sp>
      <p:sp>
        <p:nvSpPr>
          <p:cNvPr id="2" name="Title 1"/>
          <p:cNvSpPr>
            <a:spLocks noGrp="1"/>
          </p:cNvSpPr>
          <p:nvPr>
            <p:ph type="title"/>
          </p:nvPr>
        </p:nvSpPr>
        <p:spPr/>
        <p:txBody>
          <a:bodyPr>
            <a:normAutofit fontScale="90000"/>
          </a:bodyPr>
          <a:lstStyle/>
          <a:p>
            <a:r>
              <a:rPr lang="en-US" sz="4400" dirty="0">
                <a:latin typeface="Futura Std Heavy" panose="020B0502020204020303" pitchFamily="34" charset="0"/>
              </a:rPr>
              <a:t>Modifying a Request</a:t>
            </a:r>
          </a:p>
        </p:txBody>
      </p:sp>
      <p:sp>
        <p:nvSpPr>
          <p:cNvPr id="7" name="Rectangle 6">
            <a:extLst>
              <a:ext uri="{FF2B5EF4-FFF2-40B4-BE49-F238E27FC236}">
                <a16:creationId xmlns:a16="http://schemas.microsoft.com/office/drawing/2014/main" id="{848C33FD-008D-CD64-77F8-BD26642A5D9A}"/>
              </a:ext>
            </a:extLst>
          </p:cNvPr>
          <p:cNvSpPr/>
          <p:nvPr/>
        </p:nvSpPr>
        <p:spPr>
          <a:xfrm>
            <a:off x="528773" y="3163626"/>
            <a:ext cx="5422516" cy="3258505"/>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1003ED-87C5-983E-9A1A-42C72B15BC41}"/>
              </a:ext>
            </a:extLst>
          </p:cNvPr>
          <p:cNvSpPr/>
          <p:nvPr/>
        </p:nvSpPr>
        <p:spPr>
          <a:xfrm>
            <a:off x="6240713" y="3159186"/>
            <a:ext cx="5523231" cy="3258504"/>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9F954069-FAE4-43CC-8735-65F82DEB8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08" y="3187245"/>
            <a:ext cx="5217645" cy="29945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A6A1D70-2FCC-0CB6-30FA-6E52D7684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561" y="3235100"/>
            <a:ext cx="4775678" cy="289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97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6355-59EE-4DB1-A76D-86B9BA812783}"/>
              </a:ext>
            </a:extLst>
          </p:cNvPr>
          <p:cNvSpPr>
            <a:spLocks noGrp="1"/>
          </p:cNvSpPr>
          <p:nvPr>
            <p:ph type="title"/>
          </p:nvPr>
        </p:nvSpPr>
        <p:spPr>
          <a:xfrm>
            <a:off x="361950" y="196330"/>
            <a:ext cx="10972800" cy="655636"/>
          </a:xfrm>
        </p:spPr>
        <p:txBody>
          <a:bodyPr/>
          <a:lstStyle/>
          <a:p>
            <a:r>
              <a:rPr lang="en-US" dirty="0"/>
              <a:t>Sharing a Request</a:t>
            </a:r>
          </a:p>
        </p:txBody>
      </p:sp>
      <p:pic>
        <p:nvPicPr>
          <p:cNvPr id="4" name="Picture 3">
            <a:extLst>
              <a:ext uri="{FF2B5EF4-FFF2-40B4-BE49-F238E27FC236}">
                <a16:creationId xmlns:a16="http://schemas.microsoft.com/office/drawing/2014/main" id="{478BEB44-CD8A-4D47-BC80-6AA0CDFF9E66}"/>
              </a:ext>
            </a:extLst>
          </p:cNvPr>
          <p:cNvPicPr>
            <a:picLocks noChangeAspect="1"/>
          </p:cNvPicPr>
          <p:nvPr/>
        </p:nvPicPr>
        <p:blipFill rotWithShape="1">
          <a:blip r:embed="rId2"/>
          <a:srcRect l="1968" t="18720" r="4917"/>
          <a:stretch/>
        </p:blipFill>
        <p:spPr>
          <a:xfrm>
            <a:off x="4580915" y="1260475"/>
            <a:ext cx="6265546" cy="4337049"/>
          </a:xfrm>
          <a:prstGeom prst="rect">
            <a:avLst/>
          </a:prstGeom>
        </p:spPr>
      </p:pic>
      <p:sp>
        <p:nvSpPr>
          <p:cNvPr id="6" name="TextBox 5">
            <a:extLst>
              <a:ext uri="{FF2B5EF4-FFF2-40B4-BE49-F238E27FC236}">
                <a16:creationId xmlns:a16="http://schemas.microsoft.com/office/drawing/2014/main" id="{760FF189-0626-425A-8CFE-24D7F76386C6}"/>
              </a:ext>
            </a:extLst>
          </p:cNvPr>
          <p:cNvSpPr txBox="1"/>
          <p:nvPr/>
        </p:nvSpPr>
        <p:spPr>
          <a:xfrm>
            <a:off x="590601" y="1013786"/>
            <a:ext cx="3502025" cy="5262979"/>
          </a:xfrm>
          <a:prstGeom prst="rect">
            <a:avLst/>
          </a:prstGeom>
          <a:noFill/>
        </p:spPr>
        <p:txBody>
          <a:bodyPr wrap="square" rtlCol="0">
            <a:spAutoFit/>
          </a:bodyPr>
          <a:lstStyle/>
          <a:p>
            <a:r>
              <a:rPr lang="en-US" sz="1400" dirty="0">
                <a:latin typeface="+mn-lt"/>
              </a:rPr>
              <a:t>Requests may be shared so that you can monitor progress or collaborate with others. View requests that have been shared with you in the Shared With Me tab. </a:t>
            </a:r>
          </a:p>
          <a:p>
            <a:pPr algn="l"/>
            <a:endParaRPr lang="en-US" sz="1400" i="0" dirty="0">
              <a:solidFill>
                <a:srgbClr val="423B37"/>
              </a:solidFill>
              <a:effectLst/>
              <a:latin typeface="+mn-lt"/>
            </a:endParaRPr>
          </a:p>
          <a:p>
            <a:pPr algn="l"/>
            <a:r>
              <a:rPr lang="en-US" sz="1400" b="1" i="0" dirty="0">
                <a:solidFill>
                  <a:srgbClr val="423B37"/>
                </a:solidFill>
                <a:effectLst/>
                <a:latin typeface="+mn-lt"/>
              </a:rPr>
              <a:t>Two ways to share a request:</a:t>
            </a:r>
          </a:p>
          <a:p>
            <a:pPr algn="l"/>
            <a:endParaRPr lang="en-US" sz="1400" dirty="0">
              <a:solidFill>
                <a:srgbClr val="423B37"/>
              </a:solidFill>
              <a:latin typeface="+mn-lt"/>
            </a:endParaRPr>
          </a:p>
          <a:p>
            <a:pPr algn="l"/>
            <a:r>
              <a:rPr lang="en-US" sz="1400" i="0" dirty="0">
                <a:solidFill>
                  <a:srgbClr val="423B37"/>
                </a:solidFill>
                <a:effectLst/>
                <a:latin typeface="+mn-lt"/>
              </a:rPr>
              <a:t>1). Go to the Comment Box and begin by typing the "@" symbol and search by the first name of the person you would like to share the request with. </a:t>
            </a:r>
          </a:p>
          <a:p>
            <a:pPr algn="l"/>
            <a:endParaRPr lang="en-US" sz="1400" dirty="0">
              <a:solidFill>
                <a:srgbClr val="423B37"/>
              </a:solidFill>
              <a:latin typeface="+mn-lt"/>
            </a:endParaRPr>
          </a:p>
          <a:p>
            <a:pPr algn="l"/>
            <a:r>
              <a:rPr lang="en-US" sz="1400" i="0" dirty="0">
                <a:solidFill>
                  <a:srgbClr val="423B37"/>
                </a:solidFill>
                <a:effectLst/>
                <a:latin typeface="+mn-lt"/>
              </a:rPr>
              <a:t>A user list will populate as you begin typing and you can click to select the appropriate user. The user's email address will display while composing the comment, and once posted, your comment will reflect their full name.</a:t>
            </a:r>
          </a:p>
          <a:p>
            <a:pPr algn="l"/>
            <a:endParaRPr lang="en-US" sz="1400" dirty="0">
              <a:solidFill>
                <a:srgbClr val="423B37"/>
              </a:solidFill>
              <a:latin typeface="+mn-lt"/>
            </a:endParaRPr>
          </a:p>
          <a:p>
            <a:pPr algn="l"/>
            <a:r>
              <a:rPr lang="en-US" sz="1400" dirty="0">
                <a:solidFill>
                  <a:srgbClr val="423B37"/>
                </a:solidFill>
                <a:latin typeface="+mn-lt"/>
              </a:rPr>
              <a:t>2. Go to the Action menu … top right  and choose share.  Pick the person and check their name.</a:t>
            </a:r>
            <a:endParaRPr lang="en-US" sz="1400" dirty="0">
              <a:latin typeface="+mn-lt"/>
            </a:endParaRPr>
          </a:p>
        </p:txBody>
      </p:sp>
      <p:sp>
        <p:nvSpPr>
          <p:cNvPr id="7" name="TextBox 6">
            <a:extLst>
              <a:ext uri="{FF2B5EF4-FFF2-40B4-BE49-F238E27FC236}">
                <a16:creationId xmlns:a16="http://schemas.microsoft.com/office/drawing/2014/main" id="{80E75721-98F4-497D-AFEC-DEB70D7CFAFF}"/>
              </a:ext>
            </a:extLst>
          </p:cNvPr>
          <p:cNvSpPr txBox="1"/>
          <p:nvPr/>
        </p:nvSpPr>
        <p:spPr>
          <a:xfrm>
            <a:off x="10110522" y="682689"/>
            <a:ext cx="1471878" cy="338554"/>
          </a:xfrm>
          <a:prstGeom prst="rect">
            <a:avLst/>
          </a:prstGeom>
          <a:noFill/>
          <a:ln>
            <a:solidFill>
              <a:srgbClr val="00B0F0"/>
            </a:solidFill>
          </a:ln>
        </p:spPr>
        <p:txBody>
          <a:bodyPr wrap="none" rtlCol="0">
            <a:spAutoFit/>
          </a:bodyPr>
          <a:lstStyle/>
          <a:p>
            <a:pPr algn="l"/>
            <a:r>
              <a:rPr lang="en-US" sz="1600">
                <a:solidFill>
                  <a:srgbClr val="0081C5"/>
                </a:solidFill>
                <a:latin typeface="+mj-lt"/>
              </a:rPr>
              <a:t>Action menu</a:t>
            </a:r>
          </a:p>
        </p:txBody>
      </p:sp>
      <p:cxnSp>
        <p:nvCxnSpPr>
          <p:cNvPr id="9" name="Straight Arrow Connector 8">
            <a:extLst>
              <a:ext uri="{FF2B5EF4-FFF2-40B4-BE49-F238E27FC236}">
                <a16:creationId xmlns:a16="http://schemas.microsoft.com/office/drawing/2014/main" id="{E87A6E9D-F92A-4ED9-9AA8-652497D96185}"/>
              </a:ext>
            </a:extLst>
          </p:cNvPr>
          <p:cNvCxnSpPr/>
          <p:nvPr/>
        </p:nvCxnSpPr>
        <p:spPr>
          <a:xfrm flipH="1">
            <a:off x="10772775" y="1068178"/>
            <a:ext cx="561975" cy="2938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FFE27F7-2B5F-440D-A306-46E99A7BEE90}"/>
              </a:ext>
            </a:extLst>
          </p:cNvPr>
          <p:cNvCxnSpPr>
            <a:cxnSpLocks/>
          </p:cNvCxnSpPr>
          <p:nvPr/>
        </p:nvCxnSpPr>
        <p:spPr>
          <a:xfrm flipH="1">
            <a:off x="10507332" y="3440495"/>
            <a:ext cx="530885" cy="949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6CC91C5-FEB8-42FA-9C28-E6FC8E6468AC}"/>
              </a:ext>
            </a:extLst>
          </p:cNvPr>
          <p:cNvSpPr txBox="1"/>
          <p:nvPr/>
        </p:nvSpPr>
        <p:spPr>
          <a:xfrm>
            <a:off x="10408612" y="3023666"/>
            <a:ext cx="1604927" cy="338554"/>
          </a:xfrm>
          <a:prstGeom prst="rect">
            <a:avLst/>
          </a:prstGeom>
          <a:noFill/>
          <a:ln>
            <a:solidFill>
              <a:srgbClr val="00B0F0"/>
            </a:solidFill>
          </a:ln>
        </p:spPr>
        <p:txBody>
          <a:bodyPr wrap="none" rtlCol="0">
            <a:spAutoFit/>
          </a:bodyPr>
          <a:lstStyle/>
          <a:p>
            <a:pPr algn="l"/>
            <a:r>
              <a:rPr lang="en-US" sz="1600" dirty="0">
                <a:solidFill>
                  <a:srgbClr val="0081C5"/>
                </a:solidFill>
                <a:latin typeface="+mj-lt"/>
              </a:rPr>
              <a:t>Comment Box</a:t>
            </a:r>
          </a:p>
        </p:txBody>
      </p:sp>
    </p:spTree>
    <p:extLst>
      <p:ext uri="{BB962C8B-B14F-4D97-AF65-F5344CB8AC3E}">
        <p14:creationId xmlns:p14="http://schemas.microsoft.com/office/powerpoint/2010/main" val="2946511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6355-59EE-4DB1-A76D-86B9BA812783}"/>
              </a:ext>
            </a:extLst>
          </p:cNvPr>
          <p:cNvSpPr>
            <a:spLocks noGrp="1"/>
          </p:cNvSpPr>
          <p:nvPr>
            <p:ph type="title"/>
          </p:nvPr>
        </p:nvSpPr>
        <p:spPr>
          <a:xfrm>
            <a:off x="361950" y="196330"/>
            <a:ext cx="10972800" cy="655636"/>
          </a:xfrm>
        </p:spPr>
        <p:txBody>
          <a:bodyPr/>
          <a:lstStyle/>
          <a:p>
            <a:r>
              <a:rPr lang="en-US" dirty="0"/>
              <a:t>Viewing a Shared Request</a:t>
            </a:r>
          </a:p>
        </p:txBody>
      </p:sp>
      <p:sp>
        <p:nvSpPr>
          <p:cNvPr id="6" name="TextBox 5">
            <a:extLst>
              <a:ext uri="{FF2B5EF4-FFF2-40B4-BE49-F238E27FC236}">
                <a16:creationId xmlns:a16="http://schemas.microsoft.com/office/drawing/2014/main" id="{760FF189-0626-425A-8CFE-24D7F76386C6}"/>
              </a:ext>
            </a:extLst>
          </p:cNvPr>
          <p:cNvSpPr txBox="1"/>
          <p:nvPr/>
        </p:nvSpPr>
        <p:spPr>
          <a:xfrm>
            <a:off x="590601" y="1013786"/>
            <a:ext cx="11601399" cy="1477328"/>
          </a:xfrm>
          <a:prstGeom prst="rect">
            <a:avLst/>
          </a:prstGeom>
          <a:noFill/>
        </p:spPr>
        <p:txBody>
          <a:bodyPr wrap="square" rtlCol="0">
            <a:spAutoFit/>
          </a:bodyPr>
          <a:lstStyle/>
          <a:p>
            <a:r>
              <a:rPr lang="en-US" dirty="0">
                <a:latin typeface="+mn-lt"/>
              </a:rPr>
              <a:t>When a request has been shared with you, you will be notified by in-app and email notifications. You will also be able to see the shared request in the Shared With Me view under Requests.</a:t>
            </a:r>
          </a:p>
          <a:p>
            <a:endParaRPr lang="en-US" i="0" dirty="0">
              <a:solidFill>
                <a:srgbClr val="423B37"/>
              </a:solidFill>
              <a:effectLst/>
              <a:latin typeface="+mn-lt"/>
            </a:endParaRPr>
          </a:p>
          <a:p>
            <a:r>
              <a:rPr lang="en-US" i="0" dirty="0">
                <a:solidFill>
                  <a:srgbClr val="423B37"/>
                </a:solidFill>
                <a:effectLst/>
                <a:latin typeface="+mn-lt"/>
              </a:rPr>
              <a:t>Users that have access to shared requests can collaborate on the request, duplicate the request, and download attachments and final deliverables.</a:t>
            </a:r>
          </a:p>
        </p:txBody>
      </p:sp>
      <p:pic>
        <p:nvPicPr>
          <p:cNvPr id="1026" name="Picture 2">
            <a:extLst>
              <a:ext uri="{FF2B5EF4-FFF2-40B4-BE49-F238E27FC236}">
                <a16:creationId xmlns:a16="http://schemas.microsoft.com/office/drawing/2014/main" id="{5E53C37C-C32D-DCE5-AD0D-7B2528E35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2938716"/>
            <a:ext cx="10858500" cy="29054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B84255-251C-5DF8-1B24-1B4E6592A1EC}"/>
              </a:ext>
            </a:extLst>
          </p:cNvPr>
          <p:cNvSpPr/>
          <p:nvPr/>
        </p:nvSpPr>
        <p:spPr>
          <a:xfrm>
            <a:off x="361950" y="2749118"/>
            <a:ext cx="11256066" cy="328469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556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F6BB74F-2335-B3D4-AE99-B25E25AE9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28" y="3015626"/>
            <a:ext cx="3805448" cy="24065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33761" y="987957"/>
            <a:ext cx="10324478" cy="4351338"/>
          </a:xfrm>
        </p:spPr>
        <p:txBody>
          <a:bodyPr>
            <a:noAutofit/>
          </a:bodyPr>
          <a:lstStyle/>
          <a:p>
            <a:r>
              <a:rPr lang="en-US" sz="1600" dirty="0">
                <a:latin typeface="Futura Std Book" panose="020B0502020204020303" pitchFamily="34" charset="0"/>
              </a:rPr>
              <a:t>Project Management has the option to decline a request and a reason will be given. </a:t>
            </a:r>
          </a:p>
          <a:p>
            <a:r>
              <a:rPr lang="en-US" sz="1600" dirty="0">
                <a:latin typeface="Futura Std Book" panose="020B0502020204020303" pitchFamily="34" charset="0"/>
              </a:rPr>
              <a:t>If your request is declined, you will receive an email notification including who declined the request and the reason.</a:t>
            </a:r>
          </a:p>
          <a:p>
            <a:r>
              <a:rPr lang="en-US" sz="1600" dirty="0">
                <a:latin typeface="Futura Std Book" panose="020B0502020204020303" pitchFamily="34" charset="0"/>
              </a:rPr>
              <a:t>Your declined request will be in the Draft section of your requests, with a badge indicating it was declined. </a:t>
            </a:r>
          </a:p>
          <a:p>
            <a:r>
              <a:rPr lang="en-US" sz="1600" dirty="0">
                <a:latin typeface="Futura Std Book" panose="020B0502020204020303" pitchFamily="34" charset="0"/>
              </a:rPr>
              <a:t>Click into the request to see the reason your request was declined and edit your request.</a:t>
            </a:r>
          </a:p>
          <a:p>
            <a:r>
              <a:rPr lang="en-US" sz="1600" dirty="0">
                <a:latin typeface="Futura Std Book" panose="020B0502020204020303" pitchFamily="34" charset="0"/>
              </a:rPr>
              <a:t>Once you have made the appropriate edits, click Submit Request to re-submit. </a:t>
            </a:r>
          </a:p>
        </p:txBody>
      </p:sp>
      <p:sp>
        <p:nvSpPr>
          <p:cNvPr id="2" name="Title 1"/>
          <p:cNvSpPr>
            <a:spLocks noGrp="1"/>
          </p:cNvSpPr>
          <p:nvPr>
            <p:ph type="title"/>
          </p:nvPr>
        </p:nvSpPr>
        <p:spPr/>
        <p:txBody>
          <a:bodyPr>
            <a:normAutofit fontScale="90000"/>
          </a:bodyPr>
          <a:lstStyle/>
          <a:p>
            <a:r>
              <a:rPr lang="en-US" sz="4400" dirty="0">
                <a:latin typeface="Futura Std Heavy" panose="020B0502020204020303" pitchFamily="34" charset="0"/>
              </a:rPr>
              <a:t>Declined Requests</a:t>
            </a:r>
          </a:p>
        </p:txBody>
      </p:sp>
      <p:sp>
        <p:nvSpPr>
          <p:cNvPr id="7" name="Rectangle 6">
            <a:extLst>
              <a:ext uri="{FF2B5EF4-FFF2-40B4-BE49-F238E27FC236}">
                <a16:creationId xmlns:a16="http://schemas.microsoft.com/office/drawing/2014/main" id="{848C33FD-008D-CD64-77F8-BD26642A5D9A}"/>
              </a:ext>
            </a:extLst>
          </p:cNvPr>
          <p:cNvSpPr/>
          <p:nvPr/>
        </p:nvSpPr>
        <p:spPr>
          <a:xfrm>
            <a:off x="201479" y="3212636"/>
            <a:ext cx="3655626" cy="2209556"/>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F48807-D7D3-572D-7A6B-7BACDC0437E6}"/>
              </a:ext>
            </a:extLst>
          </p:cNvPr>
          <p:cNvSpPr/>
          <p:nvPr/>
        </p:nvSpPr>
        <p:spPr>
          <a:xfrm>
            <a:off x="4127857" y="3227643"/>
            <a:ext cx="3655626" cy="219454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DC828B-DF0D-92F1-E560-D80CFEFE7932}"/>
              </a:ext>
            </a:extLst>
          </p:cNvPr>
          <p:cNvSpPr/>
          <p:nvPr/>
        </p:nvSpPr>
        <p:spPr>
          <a:xfrm>
            <a:off x="8054235" y="3212635"/>
            <a:ext cx="3655626" cy="2209556"/>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D94F3B40-D137-A6E9-6E3C-18DCC406A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246" y="3386388"/>
            <a:ext cx="3464847" cy="18620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72D19D12-6F15-F301-819E-EE92663FC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1263" y="3359669"/>
            <a:ext cx="3207728" cy="197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62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EF0F-02C9-4993-9C6D-243C9F3B77C6}"/>
              </a:ext>
            </a:extLst>
          </p:cNvPr>
          <p:cNvSpPr>
            <a:spLocks noGrp="1"/>
          </p:cNvSpPr>
          <p:nvPr>
            <p:ph type="ctrTitle"/>
          </p:nvPr>
        </p:nvSpPr>
        <p:spPr>
          <a:xfrm>
            <a:off x="4376304" y="2514788"/>
            <a:ext cx="3439392" cy="1323439"/>
          </a:xfrm>
        </p:spPr>
        <p:txBody>
          <a:bodyPr/>
          <a:lstStyle/>
          <a:p>
            <a:r>
              <a:rPr lang="en-US" dirty="0"/>
              <a:t>Managing Your Projects</a:t>
            </a:r>
          </a:p>
        </p:txBody>
      </p:sp>
    </p:spTree>
    <p:extLst>
      <p:ext uri="{BB962C8B-B14F-4D97-AF65-F5344CB8AC3E}">
        <p14:creationId xmlns:p14="http://schemas.microsoft.com/office/powerpoint/2010/main" val="235754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0E9F-068F-4C7E-A606-F19F407A8C39}"/>
              </a:ext>
            </a:extLst>
          </p:cNvPr>
          <p:cNvSpPr>
            <a:spLocks noGrp="1"/>
          </p:cNvSpPr>
          <p:nvPr>
            <p:ph type="ctrTitle"/>
          </p:nvPr>
        </p:nvSpPr>
        <p:spPr>
          <a:xfrm>
            <a:off x="4376304" y="2571938"/>
            <a:ext cx="3439392" cy="1323439"/>
          </a:xfrm>
        </p:spPr>
        <p:txBody>
          <a:bodyPr/>
          <a:lstStyle/>
          <a:p>
            <a:r>
              <a:rPr lang="en-US" dirty="0"/>
              <a:t>Personalized Settings</a:t>
            </a:r>
          </a:p>
        </p:txBody>
      </p:sp>
    </p:spTree>
    <p:extLst>
      <p:ext uri="{BB962C8B-B14F-4D97-AF65-F5344CB8AC3E}">
        <p14:creationId xmlns:p14="http://schemas.microsoft.com/office/powerpoint/2010/main" val="332341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2E34-FC17-48A3-A8DB-E8B2D40AA0FB}"/>
              </a:ext>
            </a:extLst>
          </p:cNvPr>
          <p:cNvSpPr>
            <a:spLocks noGrp="1"/>
          </p:cNvSpPr>
          <p:nvPr>
            <p:ph type="title"/>
          </p:nvPr>
        </p:nvSpPr>
        <p:spPr>
          <a:xfrm>
            <a:off x="278090" y="286537"/>
            <a:ext cx="10972800" cy="655636"/>
          </a:xfrm>
        </p:spPr>
        <p:txBody>
          <a:bodyPr/>
          <a:lstStyle/>
          <a:p>
            <a:r>
              <a:rPr lang="en-US" dirty="0"/>
              <a:t>Accepted Request Details</a:t>
            </a:r>
          </a:p>
        </p:txBody>
      </p:sp>
      <p:pic>
        <p:nvPicPr>
          <p:cNvPr id="6" name="Picture 5">
            <a:extLst>
              <a:ext uri="{FF2B5EF4-FFF2-40B4-BE49-F238E27FC236}">
                <a16:creationId xmlns:a16="http://schemas.microsoft.com/office/drawing/2014/main" id="{144C0442-6037-43F0-BA5E-6812B168CAA6}"/>
              </a:ext>
            </a:extLst>
          </p:cNvPr>
          <p:cNvPicPr>
            <a:picLocks noChangeAspect="1"/>
          </p:cNvPicPr>
          <p:nvPr/>
        </p:nvPicPr>
        <p:blipFill>
          <a:blip r:embed="rId2"/>
          <a:stretch>
            <a:fillRect/>
          </a:stretch>
        </p:blipFill>
        <p:spPr>
          <a:xfrm>
            <a:off x="453098" y="1193027"/>
            <a:ext cx="10558509" cy="4618256"/>
          </a:xfrm>
          <a:prstGeom prst="rect">
            <a:avLst/>
          </a:prstGeom>
        </p:spPr>
      </p:pic>
      <p:sp>
        <p:nvSpPr>
          <p:cNvPr id="7" name="TextBox 6">
            <a:extLst>
              <a:ext uri="{FF2B5EF4-FFF2-40B4-BE49-F238E27FC236}">
                <a16:creationId xmlns:a16="http://schemas.microsoft.com/office/drawing/2014/main" id="{09432EDC-E07E-445C-A67F-94E26CCFCC54}"/>
              </a:ext>
            </a:extLst>
          </p:cNvPr>
          <p:cNvSpPr txBox="1"/>
          <p:nvPr/>
        </p:nvSpPr>
        <p:spPr>
          <a:xfrm>
            <a:off x="10409551" y="2495091"/>
            <a:ext cx="1204111" cy="1169551"/>
          </a:xfrm>
          <a:prstGeom prst="rect">
            <a:avLst/>
          </a:prstGeom>
          <a:noFill/>
          <a:ln>
            <a:solidFill>
              <a:schemeClr val="tx1"/>
            </a:solidFill>
          </a:ln>
        </p:spPr>
        <p:txBody>
          <a:bodyPr wrap="square" rtlCol="0">
            <a:spAutoFit/>
          </a:bodyPr>
          <a:lstStyle/>
          <a:p>
            <a:pPr algn="l"/>
            <a:r>
              <a:rPr lang="en-US" sz="1400" dirty="0">
                <a:latin typeface="+mj-lt"/>
              </a:rPr>
              <a:t>Comment Section for changes for queries and notes.</a:t>
            </a:r>
          </a:p>
        </p:txBody>
      </p:sp>
      <p:cxnSp>
        <p:nvCxnSpPr>
          <p:cNvPr id="9" name="Straight Arrow Connector 8">
            <a:extLst>
              <a:ext uri="{FF2B5EF4-FFF2-40B4-BE49-F238E27FC236}">
                <a16:creationId xmlns:a16="http://schemas.microsoft.com/office/drawing/2014/main" id="{E8AF1059-BE26-4533-B3BE-C9E5920C0D78}"/>
              </a:ext>
            </a:extLst>
          </p:cNvPr>
          <p:cNvCxnSpPr/>
          <p:nvPr/>
        </p:nvCxnSpPr>
        <p:spPr>
          <a:xfrm flipH="1">
            <a:off x="10855105" y="3820562"/>
            <a:ext cx="506994" cy="425513"/>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228D779-3762-4E11-9489-566B179869A5}"/>
              </a:ext>
            </a:extLst>
          </p:cNvPr>
          <p:cNvSpPr txBox="1"/>
          <p:nvPr/>
        </p:nvSpPr>
        <p:spPr>
          <a:xfrm>
            <a:off x="1503929" y="5862577"/>
            <a:ext cx="9858170" cy="584775"/>
          </a:xfrm>
          <a:prstGeom prst="rect">
            <a:avLst/>
          </a:prstGeom>
          <a:noFill/>
        </p:spPr>
        <p:txBody>
          <a:bodyPr wrap="square" lIns="91440" tIns="45720" rIns="91440" bIns="45720" rtlCol="0" anchor="t">
            <a:spAutoFit/>
          </a:bodyPr>
          <a:lstStyle/>
          <a:p>
            <a:r>
              <a:rPr lang="en-US" sz="1600" dirty="0">
                <a:latin typeface="+mj-lt"/>
                <a:ea typeface="ＭＳ Ｐゴシック"/>
              </a:rPr>
              <a:t>You cannot modify a request after it has been accepted. The best practice is to @mention the Project team (@projectmembers) in the comments box and all team members will be notified.</a:t>
            </a:r>
          </a:p>
        </p:txBody>
      </p:sp>
      <p:sp>
        <p:nvSpPr>
          <p:cNvPr id="4" name="Rectangle 3">
            <a:extLst>
              <a:ext uri="{FF2B5EF4-FFF2-40B4-BE49-F238E27FC236}">
                <a16:creationId xmlns:a16="http://schemas.microsoft.com/office/drawing/2014/main" id="{AB48D658-E510-690F-D07A-23EA2BE3A04D}"/>
              </a:ext>
            </a:extLst>
          </p:cNvPr>
          <p:cNvSpPr/>
          <p:nvPr/>
        </p:nvSpPr>
        <p:spPr>
          <a:xfrm>
            <a:off x="453098" y="1119872"/>
            <a:ext cx="11283026" cy="4618256"/>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969ED30C-DC9D-78FF-1BC5-518BC91AEF50}"/>
              </a:ext>
            </a:extLst>
          </p:cNvPr>
          <p:cNvCxnSpPr/>
          <p:nvPr/>
        </p:nvCxnSpPr>
        <p:spPr>
          <a:xfrm flipH="1">
            <a:off x="2714295" y="4720385"/>
            <a:ext cx="506994" cy="425513"/>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F3DDF8B-465A-68E1-B4F3-FCF51177F985}"/>
              </a:ext>
            </a:extLst>
          </p:cNvPr>
          <p:cNvSpPr txBox="1"/>
          <p:nvPr/>
        </p:nvSpPr>
        <p:spPr>
          <a:xfrm>
            <a:off x="2062007" y="4350383"/>
            <a:ext cx="1579690" cy="307777"/>
          </a:xfrm>
          <a:prstGeom prst="rect">
            <a:avLst/>
          </a:prstGeom>
          <a:noFill/>
          <a:ln>
            <a:solidFill>
              <a:schemeClr val="tx1"/>
            </a:solidFill>
          </a:ln>
        </p:spPr>
        <p:txBody>
          <a:bodyPr wrap="square" rtlCol="0">
            <a:spAutoFit/>
          </a:bodyPr>
          <a:lstStyle/>
          <a:p>
            <a:pPr algn="l"/>
            <a:r>
              <a:rPr lang="en-US" sz="1400" dirty="0">
                <a:latin typeface="+mj-lt"/>
              </a:rPr>
              <a:t>Project Status</a:t>
            </a:r>
          </a:p>
        </p:txBody>
      </p:sp>
      <p:cxnSp>
        <p:nvCxnSpPr>
          <p:cNvPr id="11" name="Straight Arrow Connector 10">
            <a:extLst>
              <a:ext uri="{FF2B5EF4-FFF2-40B4-BE49-F238E27FC236}">
                <a16:creationId xmlns:a16="http://schemas.microsoft.com/office/drawing/2014/main" id="{D09BFD13-1C8C-A844-4D9E-CC7DC65359B8}"/>
              </a:ext>
            </a:extLst>
          </p:cNvPr>
          <p:cNvCxnSpPr>
            <a:cxnSpLocks/>
          </p:cNvCxnSpPr>
          <p:nvPr/>
        </p:nvCxnSpPr>
        <p:spPr>
          <a:xfrm>
            <a:off x="8939602" y="1366261"/>
            <a:ext cx="848454" cy="0"/>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B05315A-5CCB-8314-D4D7-FC1FCDA3314D}"/>
              </a:ext>
            </a:extLst>
          </p:cNvPr>
          <p:cNvSpPr txBox="1"/>
          <p:nvPr/>
        </p:nvSpPr>
        <p:spPr>
          <a:xfrm>
            <a:off x="7223728" y="1212372"/>
            <a:ext cx="1579690" cy="307777"/>
          </a:xfrm>
          <a:prstGeom prst="rect">
            <a:avLst/>
          </a:prstGeom>
          <a:noFill/>
          <a:ln>
            <a:solidFill>
              <a:schemeClr val="tx1"/>
            </a:solidFill>
          </a:ln>
        </p:spPr>
        <p:txBody>
          <a:bodyPr wrap="square" rtlCol="0">
            <a:spAutoFit/>
          </a:bodyPr>
          <a:lstStyle/>
          <a:p>
            <a:pPr algn="l"/>
            <a:r>
              <a:rPr lang="en-US" sz="1400" dirty="0">
                <a:latin typeface="+mj-lt"/>
              </a:rPr>
              <a:t>Project Status</a:t>
            </a:r>
          </a:p>
        </p:txBody>
      </p:sp>
      <p:sp>
        <p:nvSpPr>
          <p:cNvPr id="14" name="TextBox 13">
            <a:extLst>
              <a:ext uri="{FF2B5EF4-FFF2-40B4-BE49-F238E27FC236}">
                <a16:creationId xmlns:a16="http://schemas.microsoft.com/office/drawing/2014/main" id="{ADDDFD60-816A-21A5-1444-CDA9A8478823}"/>
              </a:ext>
            </a:extLst>
          </p:cNvPr>
          <p:cNvSpPr txBox="1"/>
          <p:nvPr/>
        </p:nvSpPr>
        <p:spPr>
          <a:xfrm>
            <a:off x="3641697" y="3356865"/>
            <a:ext cx="3093058" cy="307777"/>
          </a:xfrm>
          <a:prstGeom prst="rect">
            <a:avLst/>
          </a:prstGeom>
          <a:noFill/>
          <a:ln>
            <a:solidFill>
              <a:schemeClr val="tx1"/>
            </a:solidFill>
          </a:ln>
        </p:spPr>
        <p:txBody>
          <a:bodyPr wrap="square" rtlCol="0">
            <a:spAutoFit/>
          </a:bodyPr>
          <a:lstStyle/>
          <a:p>
            <a:pPr algn="l"/>
            <a:r>
              <a:rPr lang="en-US" sz="1400" dirty="0">
                <a:latin typeface="+mj-lt"/>
              </a:rPr>
              <a:t>Final File Delivery For Download</a:t>
            </a:r>
          </a:p>
        </p:txBody>
      </p:sp>
      <p:sp>
        <p:nvSpPr>
          <p:cNvPr id="15" name="TextBox 14">
            <a:extLst>
              <a:ext uri="{FF2B5EF4-FFF2-40B4-BE49-F238E27FC236}">
                <a16:creationId xmlns:a16="http://schemas.microsoft.com/office/drawing/2014/main" id="{D72FD8A2-F626-263F-1420-B3DC5306CA14}"/>
              </a:ext>
            </a:extLst>
          </p:cNvPr>
          <p:cNvSpPr txBox="1"/>
          <p:nvPr/>
        </p:nvSpPr>
        <p:spPr>
          <a:xfrm>
            <a:off x="4193952" y="1671138"/>
            <a:ext cx="1642305" cy="307777"/>
          </a:xfrm>
          <a:prstGeom prst="rect">
            <a:avLst/>
          </a:prstGeom>
          <a:noFill/>
          <a:ln>
            <a:solidFill>
              <a:schemeClr val="tx1"/>
            </a:solidFill>
          </a:ln>
        </p:spPr>
        <p:txBody>
          <a:bodyPr wrap="square" rtlCol="0">
            <a:spAutoFit/>
          </a:bodyPr>
          <a:lstStyle/>
          <a:p>
            <a:pPr algn="l"/>
            <a:r>
              <a:rPr lang="en-US" sz="1400" dirty="0">
                <a:latin typeface="+mj-lt"/>
              </a:rPr>
              <a:t>Request Details</a:t>
            </a:r>
          </a:p>
        </p:txBody>
      </p:sp>
      <p:cxnSp>
        <p:nvCxnSpPr>
          <p:cNvPr id="16" name="Straight Arrow Connector 15">
            <a:extLst>
              <a:ext uri="{FF2B5EF4-FFF2-40B4-BE49-F238E27FC236}">
                <a16:creationId xmlns:a16="http://schemas.microsoft.com/office/drawing/2014/main" id="{B7BD0120-022F-1C63-C355-00447E9A8B60}"/>
              </a:ext>
            </a:extLst>
          </p:cNvPr>
          <p:cNvCxnSpPr>
            <a:cxnSpLocks/>
          </p:cNvCxnSpPr>
          <p:nvPr/>
        </p:nvCxnSpPr>
        <p:spPr>
          <a:xfrm flipH="1">
            <a:off x="2851852" y="3537903"/>
            <a:ext cx="644594" cy="0"/>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E073B9E-B092-D386-C74A-C7060EF59FB5}"/>
              </a:ext>
            </a:extLst>
          </p:cNvPr>
          <p:cNvCxnSpPr>
            <a:cxnSpLocks/>
          </p:cNvCxnSpPr>
          <p:nvPr/>
        </p:nvCxnSpPr>
        <p:spPr>
          <a:xfrm flipH="1">
            <a:off x="3432112" y="1825027"/>
            <a:ext cx="644594" cy="0"/>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9B7261A-5548-BDBD-4F44-A817D214293F}"/>
              </a:ext>
            </a:extLst>
          </p:cNvPr>
          <p:cNvCxnSpPr>
            <a:cxnSpLocks/>
          </p:cNvCxnSpPr>
          <p:nvPr/>
        </p:nvCxnSpPr>
        <p:spPr>
          <a:xfrm flipH="1">
            <a:off x="2464101" y="1387480"/>
            <a:ext cx="644594" cy="0"/>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08BB709-0521-ACFF-C5B6-DA73871B6EF1}"/>
              </a:ext>
            </a:extLst>
          </p:cNvPr>
          <p:cNvSpPr txBox="1"/>
          <p:nvPr/>
        </p:nvSpPr>
        <p:spPr>
          <a:xfrm>
            <a:off x="3174149" y="1230542"/>
            <a:ext cx="1463305" cy="307777"/>
          </a:xfrm>
          <a:prstGeom prst="rect">
            <a:avLst/>
          </a:prstGeom>
          <a:noFill/>
          <a:ln>
            <a:solidFill>
              <a:schemeClr val="tx1"/>
            </a:solidFill>
          </a:ln>
        </p:spPr>
        <p:txBody>
          <a:bodyPr wrap="square" rtlCol="0">
            <a:spAutoFit/>
          </a:bodyPr>
          <a:lstStyle/>
          <a:p>
            <a:pPr algn="l"/>
            <a:r>
              <a:rPr lang="en-US" sz="1400" dirty="0">
                <a:latin typeface="+mj-lt"/>
              </a:rPr>
              <a:t>Project Name</a:t>
            </a:r>
          </a:p>
        </p:txBody>
      </p:sp>
    </p:spTree>
    <p:extLst>
      <p:ext uri="{BB962C8B-B14F-4D97-AF65-F5344CB8AC3E}">
        <p14:creationId xmlns:p14="http://schemas.microsoft.com/office/powerpoint/2010/main" val="1584983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2E34-FC17-48A3-A8DB-E8B2D40AA0FB}"/>
              </a:ext>
            </a:extLst>
          </p:cNvPr>
          <p:cNvSpPr>
            <a:spLocks noGrp="1"/>
          </p:cNvSpPr>
          <p:nvPr>
            <p:ph type="title"/>
          </p:nvPr>
        </p:nvSpPr>
        <p:spPr>
          <a:xfrm>
            <a:off x="278090" y="286537"/>
            <a:ext cx="10972800" cy="655636"/>
          </a:xfrm>
        </p:spPr>
        <p:txBody>
          <a:bodyPr/>
          <a:lstStyle/>
          <a:p>
            <a:r>
              <a:rPr lang="en-US" dirty="0"/>
              <a:t>Project Status and Progression</a:t>
            </a:r>
          </a:p>
        </p:txBody>
      </p:sp>
      <p:sp>
        <p:nvSpPr>
          <p:cNvPr id="4" name="Rectangle 3">
            <a:extLst>
              <a:ext uri="{FF2B5EF4-FFF2-40B4-BE49-F238E27FC236}">
                <a16:creationId xmlns:a16="http://schemas.microsoft.com/office/drawing/2014/main" id="{AB48D658-E510-690F-D07A-23EA2BE3A04D}"/>
              </a:ext>
            </a:extLst>
          </p:cNvPr>
          <p:cNvSpPr/>
          <p:nvPr/>
        </p:nvSpPr>
        <p:spPr>
          <a:xfrm>
            <a:off x="548277" y="1313760"/>
            <a:ext cx="11248059" cy="4744708"/>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028B7203-9D64-F97A-5F38-0948F4210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306" y="1376986"/>
            <a:ext cx="8853771" cy="461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561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EF0F-02C9-4993-9C6D-243C9F3B77C6}"/>
              </a:ext>
            </a:extLst>
          </p:cNvPr>
          <p:cNvSpPr>
            <a:spLocks noGrp="1"/>
          </p:cNvSpPr>
          <p:nvPr>
            <p:ph type="ctrTitle"/>
          </p:nvPr>
        </p:nvSpPr>
        <p:spPr>
          <a:xfrm>
            <a:off x="4376304" y="2822564"/>
            <a:ext cx="3439392" cy="707886"/>
          </a:xfrm>
        </p:spPr>
        <p:txBody>
          <a:bodyPr/>
          <a:lstStyle/>
          <a:p>
            <a:r>
              <a:rPr lang="en-US" dirty="0"/>
              <a:t>Review</a:t>
            </a:r>
          </a:p>
        </p:txBody>
      </p:sp>
    </p:spTree>
    <p:extLst>
      <p:ext uri="{BB962C8B-B14F-4D97-AF65-F5344CB8AC3E}">
        <p14:creationId xmlns:p14="http://schemas.microsoft.com/office/powerpoint/2010/main" val="3946487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68E054-1117-5D49-6FA5-518E8EF95063}"/>
              </a:ext>
            </a:extLst>
          </p:cNvPr>
          <p:cNvPicPr>
            <a:picLocks noChangeAspect="1"/>
          </p:cNvPicPr>
          <p:nvPr/>
        </p:nvPicPr>
        <p:blipFill>
          <a:blip r:embed="rId2"/>
          <a:stretch>
            <a:fillRect/>
          </a:stretch>
        </p:blipFill>
        <p:spPr>
          <a:xfrm>
            <a:off x="990600" y="1143000"/>
            <a:ext cx="9626600" cy="5152768"/>
          </a:xfrm>
          <a:prstGeom prst="rect">
            <a:avLst/>
          </a:prstGeom>
        </p:spPr>
      </p:pic>
      <p:sp>
        <p:nvSpPr>
          <p:cNvPr id="3" name="Content Placeholder 2"/>
          <p:cNvSpPr>
            <a:spLocks noGrp="1"/>
          </p:cNvSpPr>
          <p:nvPr>
            <p:ph idx="1"/>
          </p:nvPr>
        </p:nvSpPr>
        <p:spPr>
          <a:xfrm>
            <a:off x="6989618" y="2771779"/>
            <a:ext cx="4491182" cy="4351338"/>
          </a:xfrm>
        </p:spPr>
        <p:txBody>
          <a:bodyPr>
            <a:normAutofit/>
          </a:bodyPr>
          <a:lstStyle/>
          <a:p>
            <a:r>
              <a:rPr lang="en-US" dirty="0">
                <a:latin typeface="Futura Std Book" panose="020B0502020204020303" pitchFamily="34" charset="0"/>
              </a:rPr>
              <a:t>3 ways:</a:t>
            </a:r>
          </a:p>
          <a:p>
            <a:pPr lvl="1"/>
            <a:r>
              <a:rPr lang="en-US" dirty="0">
                <a:latin typeface="Futura Std Book" panose="020B0502020204020303" pitchFamily="34" charset="0"/>
              </a:rPr>
              <a:t>In APP Notification</a:t>
            </a:r>
          </a:p>
          <a:p>
            <a:pPr lvl="1"/>
            <a:r>
              <a:rPr lang="en-US" dirty="0">
                <a:latin typeface="Futura Std Book" panose="020B0502020204020303" pitchFamily="34" charset="0"/>
              </a:rPr>
              <a:t>Email Notification</a:t>
            </a:r>
          </a:p>
          <a:p>
            <a:pPr lvl="1"/>
            <a:r>
              <a:rPr lang="en-US" dirty="0">
                <a:latin typeface="Futura Std Book" panose="020B0502020204020303" pitchFamily="34" charset="0"/>
              </a:rPr>
              <a:t>Lytho Review Tab</a:t>
            </a:r>
          </a:p>
        </p:txBody>
      </p:sp>
      <p:sp>
        <p:nvSpPr>
          <p:cNvPr id="2" name="Title 1"/>
          <p:cNvSpPr>
            <a:spLocks noGrp="1"/>
          </p:cNvSpPr>
          <p:nvPr>
            <p:ph type="title"/>
          </p:nvPr>
        </p:nvSpPr>
        <p:spPr/>
        <p:txBody>
          <a:bodyPr>
            <a:noAutofit/>
          </a:bodyPr>
          <a:lstStyle/>
          <a:p>
            <a:r>
              <a:rPr lang="en-US" sz="3600" dirty="0">
                <a:latin typeface="Futura Std Heavy" panose="020B0502020204020303" pitchFamily="34" charset="0"/>
              </a:rPr>
              <a:t>Accessing Your Review</a:t>
            </a:r>
          </a:p>
        </p:txBody>
      </p:sp>
      <p:cxnSp>
        <p:nvCxnSpPr>
          <p:cNvPr id="9" name="Straight Arrow Connector 8">
            <a:extLst>
              <a:ext uri="{FF2B5EF4-FFF2-40B4-BE49-F238E27FC236}">
                <a16:creationId xmlns:a16="http://schemas.microsoft.com/office/drawing/2014/main" id="{06BF4B71-1767-93E5-ECDD-6BB93A51FD18}"/>
              </a:ext>
            </a:extLst>
          </p:cNvPr>
          <p:cNvCxnSpPr>
            <a:cxnSpLocks/>
          </p:cNvCxnSpPr>
          <p:nvPr/>
        </p:nvCxnSpPr>
        <p:spPr>
          <a:xfrm flipH="1">
            <a:off x="1448101" y="2771780"/>
            <a:ext cx="644594" cy="0"/>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7A0A3EF-7696-F0AB-435F-CF1AF2EEDAD1}"/>
              </a:ext>
            </a:extLst>
          </p:cNvPr>
          <p:cNvCxnSpPr>
            <a:cxnSpLocks/>
          </p:cNvCxnSpPr>
          <p:nvPr/>
        </p:nvCxnSpPr>
        <p:spPr>
          <a:xfrm flipH="1">
            <a:off x="1346501" y="6096000"/>
            <a:ext cx="644594" cy="0"/>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5940D85-DD77-F72C-5CA1-4959C674E51E}"/>
              </a:ext>
            </a:extLst>
          </p:cNvPr>
          <p:cNvSpPr txBox="1"/>
          <p:nvPr/>
        </p:nvSpPr>
        <p:spPr>
          <a:xfrm>
            <a:off x="2092695" y="5942111"/>
            <a:ext cx="1642305" cy="307777"/>
          </a:xfrm>
          <a:prstGeom prst="rect">
            <a:avLst/>
          </a:prstGeom>
          <a:noFill/>
          <a:ln>
            <a:solidFill>
              <a:schemeClr val="tx1"/>
            </a:solidFill>
          </a:ln>
        </p:spPr>
        <p:txBody>
          <a:bodyPr wrap="square" rtlCol="0">
            <a:spAutoFit/>
          </a:bodyPr>
          <a:lstStyle/>
          <a:p>
            <a:pPr algn="l"/>
            <a:r>
              <a:rPr lang="en-US" sz="1400" dirty="0">
                <a:latin typeface="+mj-lt"/>
              </a:rPr>
              <a:t>Notifications</a:t>
            </a:r>
          </a:p>
        </p:txBody>
      </p:sp>
      <p:sp>
        <p:nvSpPr>
          <p:cNvPr id="12" name="TextBox 11">
            <a:extLst>
              <a:ext uri="{FF2B5EF4-FFF2-40B4-BE49-F238E27FC236}">
                <a16:creationId xmlns:a16="http://schemas.microsoft.com/office/drawing/2014/main" id="{0B5080B9-11CC-CD6B-AAA5-9D2571D219F8}"/>
              </a:ext>
            </a:extLst>
          </p:cNvPr>
          <p:cNvSpPr txBox="1"/>
          <p:nvPr/>
        </p:nvSpPr>
        <p:spPr>
          <a:xfrm>
            <a:off x="2211356" y="2617891"/>
            <a:ext cx="1642305" cy="307777"/>
          </a:xfrm>
          <a:prstGeom prst="rect">
            <a:avLst/>
          </a:prstGeom>
          <a:noFill/>
          <a:ln>
            <a:solidFill>
              <a:schemeClr val="tx1"/>
            </a:solidFill>
          </a:ln>
        </p:spPr>
        <p:txBody>
          <a:bodyPr wrap="square" rtlCol="0">
            <a:spAutoFit/>
          </a:bodyPr>
          <a:lstStyle/>
          <a:p>
            <a:pPr algn="l"/>
            <a:r>
              <a:rPr lang="en-US" sz="1400" dirty="0">
                <a:latin typeface="+mj-lt"/>
              </a:rPr>
              <a:t>Review Tab</a:t>
            </a:r>
          </a:p>
        </p:txBody>
      </p:sp>
      <p:sp>
        <p:nvSpPr>
          <p:cNvPr id="13" name="Rectangle 12">
            <a:extLst>
              <a:ext uri="{FF2B5EF4-FFF2-40B4-BE49-F238E27FC236}">
                <a16:creationId xmlns:a16="http://schemas.microsoft.com/office/drawing/2014/main" id="{59B35CA8-A4D4-7AD5-1995-CB93AF2EA7F5}"/>
              </a:ext>
            </a:extLst>
          </p:cNvPr>
          <p:cNvSpPr/>
          <p:nvPr/>
        </p:nvSpPr>
        <p:spPr>
          <a:xfrm>
            <a:off x="609600" y="905700"/>
            <a:ext cx="11099800" cy="5812600"/>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077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4DFBA116-C8E5-0650-CD99-F0B72269C1A5}"/>
              </a:ext>
            </a:extLst>
          </p:cNvPr>
          <p:cNvPicPr>
            <a:picLocks noChangeAspect="1"/>
          </p:cNvPicPr>
          <p:nvPr/>
        </p:nvPicPr>
        <p:blipFill>
          <a:blip r:embed="rId2"/>
          <a:stretch>
            <a:fillRect/>
          </a:stretch>
        </p:blipFill>
        <p:spPr>
          <a:xfrm>
            <a:off x="327510" y="1196902"/>
            <a:ext cx="11536980" cy="5113269"/>
          </a:xfrm>
          <a:prstGeom prst="rect">
            <a:avLst/>
          </a:prstGeom>
        </p:spPr>
      </p:pic>
      <p:sp>
        <p:nvSpPr>
          <p:cNvPr id="2" name="Title 1"/>
          <p:cNvSpPr>
            <a:spLocks noGrp="1"/>
          </p:cNvSpPr>
          <p:nvPr>
            <p:ph type="title"/>
          </p:nvPr>
        </p:nvSpPr>
        <p:spPr>
          <a:xfrm>
            <a:off x="461410" y="346541"/>
            <a:ext cx="10515600" cy="636158"/>
          </a:xfrm>
        </p:spPr>
        <p:txBody>
          <a:bodyPr/>
          <a:lstStyle/>
          <a:p>
            <a:r>
              <a:rPr lang="en-US" dirty="0">
                <a:latin typeface="Futura Std Heavy" panose="020B0502020204020303" pitchFamily="34" charset="0"/>
              </a:rPr>
              <a:t>Review Space</a:t>
            </a:r>
          </a:p>
        </p:txBody>
      </p:sp>
      <p:sp>
        <p:nvSpPr>
          <p:cNvPr id="5" name="TextBox 4"/>
          <p:cNvSpPr txBox="1"/>
          <p:nvPr/>
        </p:nvSpPr>
        <p:spPr>
          <a:xfrm>
            <a:off x="7617152" y="539768"/>
            <a:ext cx="1595120" cy="374571"/>
          </a:xfrm>
          <a:prstGeom prst="roundRect">
            <a:avLst/>
          </a:prstGeom>
          <a:solidFill>
            <a:schemeClr val="bg1"/>
          </a:solidFill>
          <a:ln w="19050">
            <a:solidFill>
              <a:srgbClr val="32C903"/>
            </a:solidFill>
          </a:ln>
        </p:spPr>
        <p:txBody>
          <a:bodyPr wrap="none" rtlCol="0">
            <a:spAutoFit/>
          </a:bodyPr>
          <a:lstStyle/>
          <a:p>
            <a:pPr algn="ctr"/>
            <a:r>
              <a:rPr lang="en-US" sz="1600" dirty="0">
                <a:latin typeface="Futura Std Book" panose="020B0502020204020303" pitchFamily="34" charset="0"/>
              </a:rPr>
              <a:t>Share Feature</a:t>
            </a:r>
          </a:p>
        </p:txBody>
      </p:sp>
      <p:cxnSp>
        <p:nvCxnSpPr>
          <p:cNvPr id="7" name="Straight Arrow Connector 6"/>
          <p:cNvCxnSpPr>
            <a:cxnSpLocks/>
          </p:cNvCxnSpPr>
          <p:nvPr/>
        </p:nvCxnSpPr>
        <p:spPr>
          <a:xfrm>
            <a:off x="5918009" y="993558"/>
            <a:ext cx="0" cy="763118"/>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a:cxnSpLocks/>
          </p:cNvCxnSpPr>
          <p:nvPr/>
        </p:nvCxnSpPr>
        <p:spPr>
          <a:xfrm flipH="1">
            <a:off x="2043252" y="1375117"/>
            <a:ext cx="899649"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cxnSpLocks/>
          </p:cNvCxnSpPr>
          <p:nvPr/>
        </p:nvCxnSpPr>
        <p:spPr>
          <a:xfrm>
            <a:off x="11586625" y="1219292"/>
            <a:ext cx="0" cy="1202134"/>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cxnSpLocks/>
          </p:cNvCxnSpPr>
          <p:nvPr/>
        </p:nvCxnSpPr>
        <p:spPr>
          <a:xfrm>
            <a:off x="8598090" y="2730575"/>
            <a:ext cx="946501"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9987392" y="522454"/>
            <a:ext cx="1962998" cy="646986"/>
          </a:xfrm>
          <a:prstGeom prst="roundRect">
            <a:avLst/>
          </a:prstGeom>
          <a:solidFill>
            <a:schemeClr val="bg1"/>
          </a:solidFill>
          <a:ln w="19050">
            <a:solidFill>
              <a:srgbClr val="32C903"/>
            </a:solidFill>
          </a:ln>
        </p:spPr>
        <p:txBody>
          <a:bodyPr wrap="square" rtlCol="0">
            <a:spAutoFit/>
          </a:bodyPr>
          <a:lstStyle/>
          <a:p>
            <a:pPr algn="ctr"/>
            <a:r>
              <a:rPr lang="en-US" sz="1600" dirty="0">
                <a:latin typeface="Futura Std Book" panose="020B0502020204020303" pitchFamily="34" charset="0"/>
              </a:rPr>
              <a:t>Who is on the review with you</a:t>
            </a:r>
          </a:p>
        </p:txBody>
      </p:sp>
      <p:cxnSp>
        <p:nvCxnSpPr>
          <p:cNvPr id="29" name="Straight Arrow Connector 28"/>
          <p:cNvCxnSpPr>
            <a:cxnSpLocks/>
          </p:cNvCxnSpPr>
          <p:nvPr/>
        </p:nvCxnSpPr>
        <p:spPr>
          <a:xfrm>
            <a:off x="4350539" y="3903737"/>
            <a:ext cx="0" cy="1083674"/>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cxnSpLocks/>
          </p:cNvCxnSpPr>
          <p:nvPr/>
        </p:nvCxnSpPr>
        <p:spPr>
          <a:xfrm flipV="1">
            <a:off x="9071340" y="4596111"/>
            <a:ext cx="457345" cy="572325"/>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7284833" y="5561700"/>
            <a:ext cx="2259758" cy="374571"/>
          </a:xfrm>
          <a:prstGeom prst="roundRect">
            <a:avLst/>
          </a:prstGeom>
          <a:solidFill>
            <a:schemeClr val="bg1"/>
          </a:solidFill>
          <a:ln w="19050">
            <a:solidFill>
              <a:srgbClr val="32C903"/>
            </a:solidFill>
          </a:ln>
        </p:spPr>
        <p:txBody>
          <a:bodyPr wrap="none" rtlCol="0">
            <a:spAutoFit/>
          </a:bodyPr>
          <a:lstStyle/>
          <a:p>
            <a:pPr algn="ctr"/>
            <a:r>
              <a:rPr lang="en-US" sz="1600" dirty="0">
                <a:latin typeface="Futura Std Book" panose="020B0502020204020303" pitchFamily="34" charset="0"/>
              </a:rPr>
              <a:t>Comments and Edits</a:t>
            </a:r>
          </a:p>
        </p:txBody>
      </p:sp>
      <p:sp>
        <p:nvSpPr>
          <p:cNvPr id="24" name="TextBox 23"/>
          <p:cNvSpPr txBox="1"/>
          <p:nvPr/>
        </p:nvSpPr>
        <p:spPr>
          <a:xfrm>
            <a:off x="6587330" y="2266236"/>
            <a:ext cx="2010760" cy="926352"/>
          </a:xfrm>
          <a:prstGeom prst="roundRect">
            <a:avLst/>
          </a:prstGeom>
          <a:solidFill>
            <a:schemeClr val="bg1"/>
          </a:solidFill>
          <a:ln w="19050">
            <a:solidFill>
              <a:srgbClr val="32C903"/>
            </a:solidFill>
          </a:ln>
        </p:spPr>
        <p:txBody>
          <a:bodyPr wrap="square" rtlCol="0">
            <a:spAutoFit/>
          </a:bodyPr>
          <a:lstStyle/>
          <a:p>
            <a:pPr algn="ctr"/>
            <a:r>
              <a:rPr lang="en-US" sz="1600" dirty="0">
                <a:latin typeface="Futura Std Book" panose="020B0502020204020303" pitchFamily="34" charset="0"/>
              </a:rPr>
              <a:t>Choose an approval status on every page</a:t>
            </a:r>
          </a:p>
        </p:txBody>
      </p:sp>
      <p:sp>
        <p:nvSpPr>
          <p:cNvPr id="9" name="TextBox 8"/>
          <p:cNvSpPr txBox="1"/>
          <p:nvPr/>
        </p:nvSpPr>
        <p:spPr>
          <a:xfrm>
            <a:off x="3055279" y="1162351"/>
            <a:ext cx="2169122" cy="374571"/>
          </a:xfrm>
          <a:prstGeom prst="roundRect">
            <a:avLst/>
          </a:prstGeom>
          <a:solidFill>
            <a:schemeClr val="bg1"/>
          </a:solidFill>
          <a:ln w="19050">
            <a:solidFill>
              <a:srgbClr val="32C903"/>
            </a:solidFill>
          </a:ln>
        </p:spPr>
        <p:txBody>
          <a:bodyPr wrap="none" rtlCol="0">
            <a:spAutoFit/>
          </a:bodyPr>
          <a:lstStyle/>
          <a:p>
            <a:pPr algn="ctr"/>
            <a:r>
              <a:rPr lang="en-US" sz="1600" dirty="0">
                <a:latin typeface="Futura Std Book" panose="020B0502020204020303" pitchFamily="34" charset="0"/>
              </a:rPr>
              <a:t>Review Proof Name</a:t>
            </a:r>
          </a:p>
        </p:txBody>
      </p:sp>
      <p:sp>
        <p:nvSpPr>
          <p:cNvPr id="39" name="Oval 38">
            <a:extLst>
              <a:ext uri="{FF2B5EF4-FFF2-40B4-BE49-F238E27FC236}">
                <a16:creationId xmlns:a16="http://schemas.microsoft.com/office/drawing/2014/main" id="{C03F7E3A-CB47-1B4B-A41D-4426BC8FF656}"/>
              </a:ext>
            </a:extLst>
          </p:cNvPr>
          <p:cNvSpPr/>
          <p:nvPr/>
        </p:nvSpPr>
        <p:spPr>
          <a:xfrm>
            <a:off x="151444" y="1070984"/>
            <a:ext cx="559942" cy="559942"/>
          </a:xfrm>
          <a:prstGeom prst="ellipse">
            <a:avLst/>
          </a:prstGeom>
          <a:noFill/>
          <a:ln w="28575">
            <a:solidFill>
              <a:srgbClr val="32C90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p:cNvCxnSpPr>
            <a:cxnSpLocks/>
          </p:cNvCxnSpPr>
          <p:nvPr/>
        </p:nvCxnSpPr>
        <p:spPr>
          <a:xfrm flipH="1" flipV="1">
            <a:off x="450470" y="1601622"/>
            <a:ext cx="10940" cy="77871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431415" y="2434844"/>
            <a:ext cx="1156533" cy="646986"/>
          </a:xfrm>
          <a:prstGeom prst="roundRect">
            <a:avLst/>
          </a:prstGeom>
          <a:solidFill>
            <a:schemeClr val="bg1"/>
          </a:solidFill>
          <a:ln w="19050">
            <a:solidFill>
              <a:srgbClr val="32C903"/>
            </a:solidFill>
          </a:ln>
        </p:spPr>
        <p:txBody>
          <a:bodyPr wrap="none" rtlCol="0">
            <a:spAutoFit/>
          </a:bodyPr>
          <a:lstStyle/>
          <a:p>
            <a:pPr algn="ctr"/>
            <a:r>
              <a:rPr lang="en-US" sz="1600" dirty="0">
                <a:latin typeface="Futura Std Book" panose="020B0502020204020303" pitchFamily="34" charset="0"/>
              </a:rPr>
              <a:t>Print</a:t>
            </a:r>
          </a:p>
          <a:p>
            <a:pPr algn="ctr"/>
            <a:r>
              <a:rPr lang="en-US" sz="1600" dirty="0">
                <a:latin typeface="Futura Std Book" panose="020B0502020204020303" pitchFamily="34" charset="0"/>
              </a:rPr>
              <a:t>Download</a:t>
            </a:r>
          </a:p>
        </p:txBody>
      </p:sp>
      <p:sp>
        <p:nvSpPr>
          <p:cNvPr id="26" name="TextBox 25">
            <a:extLst>
              <a:ext uri="{FF2B5EF4-FFF2-40B4-BE49-F238E27FC236}">
                <a16:creationId xmlns:a16="http://schemas.microsoft.com/office/drawing/2014/main" id="{02788129-8A40-2F3F-C887-00D83D2FE384}"/>
              </a:ext>
            </a:extLst>
          </p:cNvPr>
          <p:cNvSpPr txBox="1"/>
          <p:nvPr/>
        </p:nvSpPr>
        <p:spPr>
          <a:xfrm>
            <a:off x="4944629" y="736836"/>
            <a:ext cx="2272706" cy="374571"/>
          </a:xfrm>
          <a:prstGeom prst="roundRect">
            <a:avLst/>
          </a:prstGeom>
          <a:solidFill>
            <a:schemeClr val="bg1"/>
          </a:solidFill>
          <a:ln w="19050">
            <a:solidFill>
              <a:srgbClr val="32C903"/>
            </a:solidFill>
          </a:ln>
        </p:spPr>
        <p:txBody>
          <a:bodyPr wrap="none" rtlCol="0">
            <a:spAutoFit/>
          </a:bodyPr>
          <a:lstStyle/>
          <a:p>
            <a:pPr algn="ctr"/>
            <a:r>
              <a:rPr lang="en-US" sz="1600" dirty="0">
                <a:latin typeface="Futura Std Book" panose="020B0502020204020303" pitchFamily="34" charset="0"/>
              </a:rPr>
              <a:t>Tools to edit your proof</a:t>
            </a:r>
          </a:p>
        </p:txBody>
      </p:sp>
      <p:cxnSp>
        <p:nvCxnSpPr>
          <p:cNvPr id="33" name="Straight Arrow Connector 32">
            <a:extLst>
              <a:ext uri="{FF2B5EF4-FFF2-40B4-BE49-F238E27FC236}">
                <a16:creationId xmlns:a16="http://schemas.microsoft.com/office/drawing/2014/main" id="{9FBF6C11-BBB3-16A0-02B4-F190216228B6}"/>
              </a:ext>
            </a:extLst>
          </p:cNvPr>
          <p:cNvCxnSpPr>
            <a:cxnSpLocks/>
          </p:cNvCxnSpPr>
          <p:nvPr/>
        </p:nvCxnSpPr>
        <p:spPr>
          <a:xfrm>
            <a:off x="8808624" y="912801"/>
            <a:ext cx="285590" cy="38155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7867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BD5F-E16C-4E7C-8D8A-D634F8E7F2FC}"/>
              </a:ext>
            </a:extLst>
          </p:cNvPr>
          <p:cNvSpPr>
            <a:spLocks noGrp="1"/>
          </p:cNvSpPr>
          <p:nvPr>
            <p:ph type="title"/>
          </p:nvPr>
        </p:nvSpPr>
        <p:spPr/>
        <p:txBody>
          <a:bodyPr/>
          <a:lstStyle/>
          <a:p>
            <a:r>
              <a:rPr lang="en-US" dirty="0"/>
              <a:t>Review Space @Mention</a:t>
            </a:r>
          </a:p>
        </p:txBody>
      </p:sp>
      <p:sp>
        <p:nvSpPr>
          <p:cNvPr id="3" name="Text Placeholder 2">
            <a:extLst>
              <a:ext uri="{FF2B5EF4-FFF2-40B4-BE49-F238E27FC236}">
                <a16:creationId xmlns:a16="http://schemas.microsoft.com/office/drawing/2014/main" id="{27797380-5F01-4FAB-9C6F-66F116480F72}"/>
              </a:ext>
            </a:extLst>
          </p:cNvPr>
          <p:cNvSpPr>
            <a:spLocks noGrp="1"/>
          </p:cNvSpPr>
          <p:nvPr>
            <p:ph type="body" sz="half" idx="1"/>
          </p:nvPr>
        </p:nvSpPr>
        <p:spPr>
          <a:xfrm>
            <a:off x="538577" y="1378752"/>
            <a:ext cx="3243309" cy="4524897"/>
          </a:xfrm>
        </p:spPr>
        <p:txBody>
          <a:bodyPr>
            <a:normAutofit/>
          </a:bodyPr>
          <a:lstStyle/>
          <a:p>
            <a:r>
              <a:rPr lang="en-US"/>
              <a:t>You can add someone to a review by @ mentioning them in the comment box.  </a:t>
            </a:r>
          </a:p>
          <a:p>
            <a:r>
              <a:rPr lang="en-US"/>
              <a:t>You can choose if they need to have an approval status or if they can just review and comment. </a:t>
            </a:r>
          </a:p>
          <a:p>
            <a:pPr marL="0" indent="0">
              <a:buNone/>
            </a:pPr>
            <a:endParaRPr lang="en-US"/>
          </a:p>
          <a:p>
            <a:r>
              <a:rPr lang="en-US" sz="2800">
                <a:solidFill>
                  <a:srgbClr val="0081C5"/>
                </a:solidFill>
              </a:rPr>
              <a:t>EVEN IF IT IS RETURNED!</a:t>
            </a:r>
          </a:p>
          <a:p>
            <a:endParaRPr lang="en-US"/>
          </a:p>
        </p:txBody>
      </p:sp>
      <p:pic>
        <p:nvPicPr>
          <p:cNvPr id="11" name="Picture 10">
            <a:extLst>
              <a:ext uri="{FF2B5EF4-FFF2-40B4-BE49-F238E27FC236}">
                <a16:creationId xmlns:a16="http://schemas.microsoft.com/office/drawing/2014/main" id="{E4A96D73-65E1-426D-B1E2-FB36EAD2BB6D}"/>
              </a:ext>
            </a:extLst>
          </p:cNvPr>
          <p:cNvPicPr>
            <a:picLocks noChangeAspect="1"/>
          </p:cNvPicPr>
          <p:nvPr/>
        </p:nvPicPr>
        <p:blipFill>
          <a:blip r:embed="rId2"/>
          <a:stretch>
            <a:fillRect/>
          </a:stretch>
        </p:blipFill>
        <p:spPr>
          <a:xfrm>
            <a:off x="3906192" y="1464816"/>
            <a:ext cx="7676207" cy="4183414"/>
          </a:xfrm>
          <a:prstGeom prst="rect">
            <a:avLst/>
          </a:prstGeom>
        </p:spPr>
      </p:pic>
      <p:cxnSp>
        <p:nvCxnSpPr>
          <p:cNvPr id="14" name="Straight Arrow Connector 13">
            <a:extLst>
              <a:ext uri="{FF2B5EF4-FFF2-40B4-BE49-F238E27FC236}">
                <a16:creationId xmlns:a16="http://schemas.microsoft.com/office/drawing/2014/main" id="{90A5F84C-5EDD-4795-B2A3-AF0226983EAF}"/>
              </a:ext>
            </a:extLst>
          </p:cNvPr>
          <p:cNvCxnSpPr>
            <a:cxnSpLocks/>
          </p:cNvCxnSpPr>
          <p:nvPr/>
        </p:nvCxnSpPr>
        <p:spPr>
          <a:xfrm flipV="1">
            <a:off x="8371840" y="4834190"/>
            <a:ext cx="531495" cy="81404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FDE31CC-6410-49F3-AAF9-EAEEDCBAD6E8}"/>
              </a:ext>
            </a:extLst>
          </p:cNvPr>
          <p:cNvSpPr txBox="1"/>
          <p:nvPr/>
        </p:nvSpPr>
        <p:spPr>
          <a:xfrm>
            <a:off x="7064197" y="5668183"/>
            <a:ext cx="1183337" cy="338554"/>
          </a:xfrm>
          <a:prstGeom prst="rect">
            <a:avLst/>
          </a:prstGeom>
          <a:noFill/>
          <a:ln>
            <a:solidFill>
              <a:schemeClr val="tx1"/>
            </a:solidFill>
          </a:ln>
        </p:spPr>
        <p:txBody>
          <a:bodyPr wrap="none" rtlCol="0">
            <a:spAutoFit/>
          </a:bodyPr>
          <a:lstStyle/>
          <a:p>
            <a:pPr algn="l"/>
            <a:r>
              <a:rPr lang="en-US" sz="1600" dirty="0">
                <a:latin typeface="+mj-lt"/>
              </a:rPr>
              <a:t>@mention</a:t>
            </a:r>
          </a:p>
        </p:txBody>
      </p:sp>
    </p:spTree>
    <p:extLst>
      <p:ext uri="{BB962C8B-B14F-4D97-AF65-F5344CB8AC3E}">
        <p14:creationId xmlns:p14="http://schemas.microsoft.com/office/powerpoint/2010/main" val="335118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Futura Std Heavy" panose="020B0502020204020303" pitchFamily="34" charset="0"/>
              </a:rPr>
              <a:t>Approval Status</a:t>
            </a:r>
          </a:p>
        </p:txBody>
      </p:sp>
      <p:sp>
        <p:nvSpPr>
          <p:cNvPr id="3" name="Rectangle 2">
            <a:extLst>
              <a:ext uri="{FF2B5EF4-FFF2-40B4-BE49-F238E27FC236}">
                <a16:creationId xmlns:a16="http://schemas.microsoft.com/office/drawing/2014/main" id="{C2791E42-F1FD-0075-372A-F8EEE316807C}"/>
              </a:ext>
            </a:extLst>
          </p:cNvPr>
          <p:cNvSpPr/>
          <p:nvPr/>
        </p:nvSpPr>
        <p:spPr>
          <a:xfrm>
            <a:off x="450376" y="1884591"/>
            <a:ext cx="11291248" cy="2033517"/>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BFBBA808-4E97-7D22-F61D-BAA6AF454792}"/>
              </a:ext>
            </a:extLst>
          </p:cNvPr>
          <p:cNvPicPr>
            <a:picLocks noChangeAspect="1"/>
          </p:cNvPicPr>
          <p:nvPr/>
        </p:nvPicPr>
        <p:blipFill rotWithShape="1">
          <a:blip r:embed="rId2"/>
          <a:srcRect l="582" t="21349" r="207" b="38511"/>
          <a:stretch/>
        </p:blipFill>
        <p:spPr bwMode="auto">
          <a:xfrm>
            <a:off x="821351" y="1935483"/>
            <a:ext cx="10549297" cy="193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387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3155C6-6BD6-EA97-05B1-9CA21C44C2F9}"/>
              </a:ext>
            </a:extLst>
          </p:cNvPr>
          <p:cNvSpPr>
            <a:spLocks noGrp="1"/>
          </p:cNvSpPr>
          <p:nvPr>
            <p:ph type="title"/>
          </p:nvPr>
        </p:nvSpPr>
        <p:spPr/>
        <p:txBody>
          <a:bodyPr>
            <a:noAutofit/>
          </a:bodyPr>
          <a:lstStyle/>
          <a:p>
            <a:r>
              <a:rPr lang="en-US" sz="3600" dirty="0"/>
              <a:t>Review Process</a:t>
            </a:r>
          </a:p>
        </p:txBody>
      </p:sp>
      <p:sp>
        <p:nvSpPr>
          <p:cNvPr id="6" name="TextBox 5">
            <a:extLst>
              <a:ext uri="{FF2B5EF4-FFF2-40B4-BE49-F238E27FC236}">
                <a16:creationId xmlns:a16="http://schemas.microsoft.com/office/drawing/2014/main" id="{AD199E02-58B5-6016-512E-75E09B3C2856}"/>
              </a:ext>
            </a:extLst>
          </p:cNvPr>
          <p:cNvSpPr txBox="1"/>
          <p:nvPr/>
        </p:nvSpPr>
        <p:spPr>
          <a:xfrm>
            <a:off x="1545608" y="2782669"/>
            <a:ext cx="8813041" cy="646331"/>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https://vimeo.com/380579307/b950dc4b27</a:t>
            </a:r>
          </a:p>
        </p:txBody>
      </p:sp>
    </p:spTree>
    <p:extLst>
      <p:ext uri="{BB962C8B-B14F-4D97-AF65-F5344CB8AC3E}">
        <p14:creationId xmlns:p14="http://schemas.microsoft.com/office/powerpoint/2010/main" val="3068198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3155C6-6BD6-EA97-05B1-9CA21C44C2F9}"/>
              </a:ext>
            </a:extLst>
          </p:cNvPr>
          <p:cNvSpPr>
            <a:spLocks noGrp="1"/>
          </p:cNvSpPr>
          <p:nvPr>
            <p:ph type="title"/>
          </p:nvPr>
        </p:nvSpPr>
        <p:spPr/>
        <p:txBody>
          <a:bodyPr>
            <a:noAutofit/>
          </a:bodyPr>
          <a:lstStyle/>
          <a:p>
            <a:r>
              <a:rPr lang="en-US" sz="3600" dirty="0"/>
              <a:t>Submitting A Review</a:t>
            </a:r>
          </a:p>
        </p:txBody>
      </p:sp>
      <p:pic>
        <p:nvPicPr>
          <p:cNvPr id="2" name="Content Placeholder 3">
            <a:extLst>
              <a:ext uri="{FF2B5EF4-FFF2-40B4-BE49-F238E27FC236}">
                <a16:creationId xmlns:a16="http://schemas.microsoft.com/office/drawing/2014/main" id="{111E592B-1363-4FCF-30D0-113018B33EC2}"/>
              </a:ext>
            </a:extLst>
          </p:cNvPr>
          <p:cNvPicPr>
            <a:picLocks noGrp="1" noChangeAspect="1"/>
          </p:cNvPicPr>
          <p:nvPr>
            <p:ph idx="1"/>
          </p:nvPr>
        </p:nvPicPr>
        <p:blipFill>
          <a:blip r:embed="rId2"/>
          <a:stretch>
            <a:fillRect/>
          </a:stretch>
        </p:blipFill>
        <p:spPr>
          <a:xfrm>
            <a:off x="838200" y="2264198"/>
            <a:ext cx="10515600" cy="3075730"/>
          </a:xfrm>
          <a:prstGeom prst="rect">
            <a:avLst/>
          </a:prstGeom>
        </p:spPr>
      </p:pic>
      <p:cxnSp>
        <p:nvCxnSpPr>
          <p:cNvPr id="4" name="Straight Arrow Connector 3">
            <a:extLst>
              <a:ext uri="{FF2B5EF4-FFF2-40B4-BE49-F238E27FC236}">
                <a16:creationId xmlns:a16="http://schemas.microsoft.com/office/drawing/2014/main" id="{DC7FD533-B169-8B1D-B089-8E74F198C07C}"/>
              </a:ext>
            </a:extLst>
          </p:cNvPr>
          <p:cNvCxnSpPr>
            <a:cxnSpLocks/>
          </p:cNvCxnSpPr>
          <p:nvPr/>
        </p:nvCxnSpPr>
        <p:spPr>
          <a:xfrm>
            <a:off x="9717206" y="1899027"/>
            <a:ext cx="462463" cy="513492"/>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294F2390-E9A8-952A-9DAC-67232C6AA8B4}"/>
              </a:ext>
            </a:extLst>
          </p:cNvPr>
          <p:cNvSpPr txBox="1"/>
          <p:nvPr/>
        </p:nvSpPr>
        <p:spPr>
          <a:xfrm>
            <a:off x="4435522" y="1244025"/>
            <a:ext cx="6534160" cy="584775"/>
          </a:xfrm>
          <a:prstGeom prst="rect">
            <a:avLst/>
          </a:prstGeom>
          <a:noFill/>
        </p:spPr>
        <p:txBody>
          <a:bodyPr wrap="square" rtlCol="0">
            <a:spAutoFit/>
          </a:bodyPr>
          <a:lstStyle/>
          <a:p>
            <a:pPr algn="ctr">
              <a:buClr>
                <a:srgbClr val="1C7EC1"/>
              </a:buClr>
            </a:pPr>
            <a:r>
              <a:rPr lang="en-US" sz="1600" dirty="0">
                <a:latin typeface="Futura Std Book" panose="020B0502020204020303" pitchFamily="34" charset="0"/>
              </a:rPr>
              <a:t>After selecting an approval status on every page, the green submit review button will show up in the top right corner</a:t>
            </a:r>
          </a:p>
        </p:txBody>
      </p:sp>
      <p:sp>
        <p:nvSpPr>
          <p:cNvPr id="8" name="Rectangle 7">
            <a:extLst>
              <a:ext uri="{FF2B5EF4-FFF2-40B4-BE49-F238E27FC236}">
                <a16:creationId xmlns:a16="http://schemas.microsoft.com/office/drawing/2014/main" id="{6BC05DDB-92D0-9B38-6299-2AACEA2CF913}"/>
              </a:ext>
            </a:extLst>
          </p:cNvPr>
          <p:cNvSpPr/>
          <p:nvPr/>
        </p:nvSpPr>
        <p:spPr>
          <a:xfrm>
            <a:off x="4565176" y="1085268"/>
            <a:ext cx="6274852" cy="77606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408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03AF8-1790-EE4D-AE47-009D060D9EA5}"/>
              </a:ext>
            </a:extLst>
          </p:cNvPr>
          <p:cNvSpPr>
            <a:spLocks noGrp="1"/>
          </p:cNvSpPr>
          <p:nvPr>
            <p:ph type="ctrTitle"/>
          </p:nvPr>
        </p:nvSpPr>
        <p:spPr>
          <a:xfrm>
            <a:off x="4376304" y="2457638"/>
            <a:ext cx="3439392" cy="1323439"/>
          </a:xfrm>
        </p:spPr>
        <p:txBody>
          <a:bodyPr/>
          <a:lstStyle/>
          <a:p>
            <a:r>
              <a:rPr lang="en-US"/>
              <a:t>Final Asset Delivery</a:t>
            </a:r>
          </a:p>
        </p:txBody>
      </p:sp>
    </p:spTree>
    <p:extLst>
      <p:ext uri="{BB962C8B-B14F-4D97-AF65-F5344CB8AC3E}">
        <p14:creationId xmlns:p14="http://schemas.microsoft.com/office/powerpoint/2010/main" val="270687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9571-3A7E-418C-804C-E6AEF82BCA76}"/>
              </a:ext>
            </a:extLst>
          </p:cNvPr>
          <p:cNvSpPr>
            <a:spLocks noGrp="1"/>
          </p:cNvSpPr>
          <p:nvPr>
            <p:ph type="title"/>
          </p:nvPr>
        </p:nvSpPr>
        <p:spPr>
          <a:xfrm>
            <a:off x="355822" y="273865"/>
            <a:ext cx="10972800" cy="655636"/>
          </a:xfrm>
        </p:spPr>
        <p:txBody>
          <a:bodyPr/>
          <a:lstStyle/>
          <a:p>
            <a:r>
              <a:rPr lang="en-US" dirty="0"/>
              <a:t>Personalized Settings</a:t>
            </a:r>
          </a:p>
        </p:txBody>
      </p:sp>
      <p:sp>
        <p:nvSpPr>
          <p:cNvPr id="3" name="Text Placeholder 2">
            <a:extLst>
              <a:ext uri="{FF2B5EF4-FFF2-40B4-BE49-F238E27FC236}">
                <a16:creationId xmlns:a16="http://schemas.microsoft.com/office/drawing/2014/main" id="{8913C1FE-B36E-4989-80BB-E88952784F3C}"/>
              </a:ext>
            </a:extLst>
          </p:cNvPr>
          <p:cNvSpPr>
            <a:spLocks noGrp="1"/>
          </p:cNvSpPr>
          <p:nvPr>
            <p:ph type="body" sz="half" idx="1"/>
          </p:nvPr>
        </p:nvSpPr>
        <p:spPr>
          <a:xfrm>
            <a:off x="609600" y="1029811"/>
            <a:ext cx="5384800" cy="5504340"/>
          </a:xfrm>
        </p:spPr>
        <p:txBody>
          <a:bodyPr>
            <a:normAutofit/>
          </a:bodyPr>
          <a:lstStyle/>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10663D72-02CB-4460-9AC1-4D4BA68F7CE2}"/>
              </a:ext>
            </a:extLst>
          </p:cNvPr>
          <p:cNvSpPr>
            <a:spLocks noGrp="1"/>
          </p:cNvSpPr>
          <p:nvPr>
            <p:ph sz="half" idx="2"/>
          </p:nvPr>
        </p:nvSpPr>
        <p:spPr>
          <a:xfrm>
            <a:off x="4724402" y="1596256"/>
            <a:ext cx="5384800" cy="4525963"/>
          </a:xfrm>
        </p:spPr>
        <p:txBody>
          <a:bodyPr>
            <a:normAutofit lnSpcReduction="10000"/>
          </a:bodyPr>
          <a:lstStyle/>
          <a:p>
            <a:r>
              <a:rPr lang="en-US" dirty="0"/>
              <a:t>Go to your avatar in the bottom left corner and choose personal settings</a:t>
            </a:r>
          </a:p>
          <a:p>
            <a:pPr lvl="1"/>
            <a:r>
              <a:rPr lang="en-US" dirty="0"/>
              <a:t>Update your profile</a:t>
            </a:r>
          </a:p>
          <a:p>
            <a:pPr lvl="1"/>
            <a:r>
              <a:rPr lang="en-US" dirty="0"/>
              <a:t>Change your password</a:t>
            </a:r>
          </a:p>
          <a:p>
            <a:pPr lvl="1"/>
            <a:r>
              <a:rPr lang="en-US" dirty="0"/>
              <a:t>Manage your time zone preferences</a:t>
            </a:r>
          </a:p>
          <a:p>
            <a:pPr marL="0" indent="0">
              <a:buNone/>
            </a:pPr>
            <a:endParaRPr lang="en-US" dirty="0"/>
          </a:p>
          <a:p>
            <a:pPr marL="0" indent="0">
              <a:buNone/>
            </a:pPr>
            <a:endParaRPr lang="en-US" dirty="0"/>
          </a:p>
          <a:p>
            <a:r>
              <a:rPr lang="en-US" dirty="0"/>
              <a:t>Set your notification preferences on requests and reviews</a:t>
            </a:r>
          </a:p>
          <a:p>
            <a:pPr lvl="1"/>
            <a:r>
              <a:rPr lang="en-US" dirty="0"/>
              <a:t>In app or email or both – your choice</a:t>
            </a:r>
          </a:p>
          <a:p>
            <a:pPr marL="350837" lvl="1" indent="0">
              <a:buNone/>
            </a:pPr>
            <a:endParaRPr lang="en-US" dirty="0"/>
          </a:p>
          <a:p>
            <a:pPr marL="350837" lvl="1" indent="0">
              <a:buNone/>
            </a:pPr>
            <a:endParaRPr lang="en-US" dirty="0"/>
          </a:p>
          <a:p>
            <a:r>
              <a:rPr lang="en-US" dirty="0"/>
              <a:t>Set up the frequency you are notified</a:t>
            </a:r>
          </a:p>
          <a:p>
            <a:endParaRPr lang="en-US" dirty="0"/>
          </a:p>
          <a:p>
            <a:pPr lvl="1"/>
            <a:endParaRPr lang="en-US" dirty="0"/>
          </a:p>
        </p:txBody>
      </p:sp>
      <p:pic>
        <p:nvPicPr>
          <p:cNvPr id="6" name="Picture 5">
            <a:extLst>
              <a:ext uri="{FF2B5EF4-FFF2-40B4-BE49-F238E27FC236}">
                <a16:creationId xmlns:a16="http://schemas.microsoft.com/office/drawing/2014/main" id="{F5FD27FA-D377-447A-BC9F-92ED138D1AF3}"/>
              </a:ext>
            </a:extLst>
          </p:cNvPr>
          <p:cNvPicPr>
            <a:picLocks noChangeAspect="1"/>
          </p:cNvPicPr>
          <p:nvPr/>
        </p:nvPicPr>
        <p:blipFill rotWithShape="1">
          <a:blip r:embed="rId2"/>
          <a:srcRect r="809" b="12074"/>
          <a:stretch/>
        </p:blipFill>
        <p:spPr>
          <a:xfrm>
            <a:off x="1231593" y="1485139"/>
            <a:ext cx="3204839" cy="4587041"/>
          </a:xfrm>
          <a:prstGeom prst="rect">
            <a:avLst/>
          </a:prstGeom>
          <a:ln>
            <a:solidFill>
              <a:schemeClr val="bg1">
                <a:lumMod val="95000"/>
              </a:schemeClr>
            </a:solidFill>
          </a:ln>
        </p:spPr>
      </p:pic>
      <p:sp>
        <p:nvSpPr>
          <p:cNvPr id="5" name="Rectangle 4">
            <a:extLst>
              <a:ext uri="{FF2B5EF4-FFF2-40B4-BE49-F238E27FC236}">
                <a16:creationId xmlns:a16="http://schemas.microsoft.com/office/drawing/2014/main" id="{299916FA-E35B-DEF0-1504-57BEFA14671C}"/>
              </a:ext>
            </a:extLst>
          </p:cNvPr>
          <p:cNvSpPr/>
          <p:nvPr/>
        </p:nvSpPr>
        <p:spPr>
          <a:xfrm>
            <a:off x="355822" y="1207321"/>
            <a:ext cx="11137678" cy="514267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169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CDCE88-3DF1-CD46-8787-CFC8932C98FE}"/>
              </a:ext>
            </a:extLst>
          </p:cNvPr>
          <p:cNvSpPr txBox="1">
            <a:spLocks/>
          </p:cNvSpPr>
          <p:nvPr/>
        </p:nvSpPr>
        <p:spPr bwMode="auto">
          <a:xfrm>
            <a:off x="523875" y="347445"/>
            <a:ext cx="10972800" cy="70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b="1" baseline="0">
                <a:solidFill>
                  <a:srgbClr val="0487C9"/>
                </a:solidFill>
                <a:latin typeface="Century Gothic Bold" charset="0"/>
                <a:ea typeface="MS PGothic" panose="020B0600070205080204" pitchFamily="34" charset="-128"/>
                <a:cs typeface="Geneva" charset="-128"/>
              </a:defRPr>
            </a:lvl1pPr>
            <a:lvl2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2pPr>
            <a:lvl3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3pPr>
            <a:lvl4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4pPr>
            <a:lvl5pPr algn="l" rtl="0" eaLnBrk="0" fontAlgn="base" hangingPunct="0">
              <a:spcBef>
                <a:spcPct val="0"/>
              </a:spcBef>
              <a:spcAft>
                <a:spcPct val="0"/>
              </a:spcAft>
              <a:defRPr sz="3600" b="1">
                <a:solidFill>
                  <a:srgbClr val="0487C9"/>
                </a:solidFill>
                <a:latin typeface="Tw Cen MT" panose="020B0602020104020603" pitchFamily="34" charset="0"/>
                <a:ea typeface="MS PGothic" panose="020B0600070205080204" pitchFamily="34" charset="-128"/>
                <a:cs typeface="Geneva" charset="-128"/>
              </a:defRPr>
            </a:lvl5pPr>
            <a:lvl6pPr marL="457200" algn="l" rtl="0" eaLnBrk="1" fontAlgn="base" hangingPunct="1">
              <a:spcBef>
                <a:spcPct val="0"/>
              </a:spcBef>
              <a:spcAft>
                <a:spcPct val="0"/>
              </a:spcAft>
              <a:defRPr sz="3600" b="1">
                <a:solidFill>
                  <a:srgbClr val="0487C9"/>
                </a:solidFill>
                <a:latin typeface="Arial" charset="0"/>
              </a:defRPr>
            </a:lvl6pPr>
            <a:lvl7pPr marL="914400" algn="l" rtl="0" eaLnBrk="1" fontAlgn="base" hangingPunct="1">
              <a:spcBef>
                <a:spcPct val="0"/>
              </a:spcBef>
              <a:spcAft>
                <a:spcPct val="0"/>
              </a:spcAft>
              <a:defRPr sz="3600" b="1">
                <a:solidFill>
                  <a:srgbClr val="0487C9"/>
                </a:solidFill>
                <a:latin typeface="Arial" charset="0"/>
              </a:defRPr>
            </a:lvl7pPr>
            <a:lvl8pPr marL="1371600" algn="l" rtl="0" eaLnBrk="1" fontAlgn="base" hangingPunct="1">
              <a:spcBef>
                <a:spcPct val="0"/>
              </a:spcBef>
              <a:spcAft>
                <a:spcPct val="0"/>
              </a:spcAft>
              <a:defRPr sz="3600" b="1">
                <a:solidFill>
                  <a:srgbClr val="0487C9"/>
                </a:solidFill>
                <a:latin typeface="Arial" charset="0"/>
              </a:defRPr>
            </a:lvl8pPr>
            <a:lvl9pPr marL="1828800" algn="l" rtl="0" eaLnBrk="1" fontAlgn="base" hangingPunct="1">
              <a:spcBef>
                <a:spcPct val="0"/>
              </a:spcBef>
              <a:spcAft>
                <a:spcPct val="0"/>
              </a:spcAft>
              <a:defRPr sz="3600" b="1">
                <a:solidFill>
                  <a:srgbClr val="0487C9"/>
                </a:solidFill>
                <a:latin typeface="Arial" charset="0"/>
              </a:defRPr>
            </a:lvl9pPr>
          </a:lstStyle>
          <a:p>
            <a:r>
              <a:rPr lang="en-US" kern="0" dirty="0">
                <a:latin typeface="Century Gothic Bold"/>
                <a:ea typeface="MS PGothic"/>
              </a:rPr>
              <a:t>Final Asset Delivery</a:t>
            </a:r>
            <a:endParaRPr lang="en-US" kern="0" dirty="0"/>
          </a:p>
        </p:txBody>
      </p:sp>
      <p:pic>
        <p:nvPicPr>
          <p:cNvPr id="3" name="Picture 2">
            <a:extLst>
              <a:ext uri="{FF2B5EF4-FFF2-40B4-BE49-F238E27FC236}">
                <a16:creationId xmlns:a16="http://schemas.microsoft.com/office/drawing/2014/main" id="{D963EF33-9C14-4BA7-B174-38D517A64250}"/>
              </a:ext>
            </a:extLst>
          </p:cNvPr>
          <p:cNvPicPr>
            <a:picLocks noChangeAspect="1"/>
          </p:cNvPicPr>
          <p:nvPr/>
        </p:nvPicPr>
        <p:blipFill>
          <a:blip r:embed="rId2"/>
          <a:stretch>
            <a:fillRect/>
          </a:stretch>
        </p:blipFill>
        <p:spPr>
          <a:xfrm>
            <a:off x="828674" y="1321429"/>
            <a:ext cx="10296525" cy="4629170"/>
          </a:xfrm>
          <a:prstGeom prst="rect">
            <a:avLst/>
          </a:prstGeom>
        </p:spPr>
      </p:pic>
      <p:cxnSp>
        <p:nvCxnSpPr>
          <p:cNvPr id="5" name="Straight Arrow Connector 4">
            <a:extLst>
              <a:ext uri="{FF2B5EF4-FFF2-40B4-BE49-F238E27FC236}">
                <a16:creationId xmlns:a16="http://schemas.microsoft.com/office/drawing/2014/main" id="{5FA8E0D3-9D9D-4260-9CFA-4BCFBF1FCDDD}"/>
              </a:ext>
            </a:extLst>
          </p:cNvPr>
          <p:cNvCxnSpPr>
            <a:cxnSpLocks/>
          </p:cNvCxnSpPr>
          <p:nvPr/>
        </p:nvCxnSpPr>
        <p:spPr>
          <a:xfrm flipH="1" flipV="1">
            <a:off x="5095875" y="5295901"/>
            <a:ext cx="3086100" cy="6546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F4EFD34-C087-4871-AD9C-B5263899214B}"/>
              </a:ext>
            </a:extLst>
          </p:cNvPr>
          <p:cNvSpPr txBox="1"/>
          <p:nvPr/>
        </p:nvSpPr>
        <p:spPr>
          <a:xfrm>
            <a:off x="8286750" y="5740041"/>
            <a:ext cx="2201244" cy="477054"/>
          </a:xfrm>
          <a:prstGeom prst="rect">
            <a:avLst/>
          </a:prstGeom>
          <a:noFill/>
        </p:spPr>
        <p:txBody>
          <a:bodyPr wrap="none" rtlCol="0">
            <a:spAutoFit/>
          </a:bodyPr>
          <a:lstStyle/>
          <a:p>
            <a:pPr algn="l"/>
            <a:r>
              <a:rPr lang="en-US" sz="2500" dirty="0">
                <a:latin typeface="+mj-lt"/>
              </a:rPr>
              <a:t>Final Delivery</a:t>
            </a:r>
          </a:p>
        </p:txBody>
      </p:sp>
      <p:sp>
        <p:nvSpPr>
          <p:cNvPr id="4" name="TextBox 3">
            <a:extLst>
              <a:ext uri="{FF2B5EF4-FFF2-40B4-BE49-F238E27FC236}">
                <a16:creationId xmlns:a16="http://schemas.microsoft.com/office/drawing/2014/main" id="{3B221ACE-6709-3122-9912-AAC1238A0208}"/>
              </a:ext>
            </a:extLst>
          </p:cNvPr>
          <p:cNvSpPr txBox="1"/>
          <p:nvPr/>
        </p:nvSpPr>
        <p:spPr>
          <a:xfrm>
            <a:off x="8286750" y="5740604"/>
            <a:ext cx="2201244" cy="544450"/>
          </a:xfrm>
          <a:prstGeom prst="rect">
            <a:avLst/>
          </a:prstGeom>
          <a:noFill/>
          <a:ln>
            <a:solidFill>
              <a:schemeClr val="tx1"/>
            </a:solidFill>
          </a:ln>
        </p:spPr>
        <p:txBody>
          <a:bodyPr wrap="square" rtlCol="0">
            <a:spAutoFit/>
          </a:bodyPr>
          <a:lstStyle/>
          <a:p>
            <a:pPr algn="l"/>
            <a:endParaRPr lang="en-US" sz="1600" dirty="0">
              <a:latin typeface="+mj-lt"/>
            </a:endParaRPr>
          </a:p>
        </p:txBody>
      </p:sp>
      <p:sp>
        <p:nvSpPr>
          <p:cNvPr id="7" name="Rectangle 6">
            <a:extLst>
              <a:ext uri="{FF2B5EF4-FFF2-40B4-BE49-F238E27FC236}">
                <a16:creationId xmlns:a16="http://schemas.microsoft.com/office/drawing/2014/main" id="{BE82F0CA-856A-276F-6A87-45A0574EDE92}"/>
              </a:ext>
            </a:extLst>
          </p:cNvPr>
          <p:cNvSpPr/>
          <p:nvPr/>
        </p:nvSpPr>
        <p:spPr>
          <a:xfrm>
            <a:off x="828674" y="1321429"/>
            <a:ext cx="10428606" cy="509969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478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FA18-5D18-464E-93EF-84D43657F5B3}"/>
              </a:ext>
            </a:extLst>
          </p:cNvPr>
          <p:cNvSpPr>
            <a:spLocks noGrp="1"/>
          </p:cNvSpPr>
          <p:nvPr>
            <p:ph type="title"/>
          </p:nvPr>
        </p:nvSpPr>
        <p:spPr/>
        <p:txBody>
          <a:bodyPr/>
          <a:lstStyle/>
          <a:p>
            <a:r>
              <a:rPr lang="en-US">
                <a:latin typeface="Century Gothic Bold"/>
                <a:ea typeface="MS PGothic"/>
              </a:rPr>
              <a:t>Final Asset Delivery – Email</a:t>
            </a:r>
            <a:endParaRPr lang="en-US"/>
          </a:p>
        </p:txBody>
      </p:sp>
      <p:pic>
        <p:nvPicPr>
          <p:cNvPr id="5" name="Picture 9" descr="A picture containing graphical user interface&#10;&#10;Description automatically generated">
            <a:extLst>
              <a:ext uri="{FF2B5EF4-FFF2-40B4-BE49-F238E27FC236}">
                <a16:creationId xmlns:a16="http://schemas.microsoft.com/office/drawing/2014/main" id="{58E06DF1-7892-72ED-C5C5-1E0E331F77B9}"/>
              </a:ext>
            </a:extLst>
          </p:cNvPr>
          <p:cNvPicPr>
            <a:picLocks noGrp="1" noChangeAspect="1"/>
          </p:cNvPicPr>
          <p:nvPr>
            <p:ph sz="half" idx="2"/>
          </p:nvPr>
        </p:nvPicPr>
        <p:blipFill>
          <a:blip r:embed="rId2"/>
          <a:stretch>
            <a:fillRect/>
          </a:stretch>
        </p:blipFill>
        <p:spPr>
          <a:xfrm>
            <a:off x="2286958" y="985337"/>
            <a:ext cx="8404045" cy="5342580"/>
          </a:xfrm>
        </p:spPr>
      </p:pic>
      <p:cxnSp>
        <p:nvCxnSpPr>
          <p:cNvPr id="11" name="Straight Arrow Connector 10">
            <a:extLst>
              <a:ext uri="{FF2B5EF4-FFF2-40B4-BE49-F238E27FC236}">
                <a16:creationId xmlns:a16="http://schemas.microsoft.com/office/drawing/2014/main" id="{ACD33B3E-B294-4BDB-786D-EA4AB18CBD95}"/>
              </a:ext>
            </a:extLst>
          </p:cNvPr>
          <p:cNvCxnSpPr>
            <a:cxnSpLocks/>
          </p:cNvCxnSpPr>
          <p:nvPr/>
        </p:nvCxnSpPr>
        <p:spPr>
          <a:xfrm flipV="1">
            <a:off x="2016009" y="4289952"/>
            <a:ext cx="1058053" cy="9583"/>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471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2D5415-B0B6-F5EE-7618-6D54500B3B98}"/>
              </a:ext>
            </a:extLst>
          </p:cNvPr>
          <p:cNvSpPr/>
          <p:nvPr/>
        </p:nvSpPr>
        <p:spPr>
          <a:xfrm>
            <a:off x="922950" y="859808"/>
            <a:ext cx="10166824" cy="5328880"/>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90DAD01-CF0D-E69B-A890-9A82E16BE660}"/>
              </a:ext>
            </a:extLst>
          </p:cNvPr>
          <p:cNvPicPr>
            <a:picLocks noChangeAspect="1"/>
          </p:cNvPicPr>
          <p:nvPr/>
        </p:nvPicPr>
        <p:blipFill>
          <a:blip r:embed="rId2"/>
          <a:stretch>
            <a:fillRect/>
          </a:stretch>
        </p:blipFill>
        <p:spPr>
          <a:xfrm>
            <a:off x="1102226" y="1074732"/>
            <a:ext cx="9073765" cy="4923460"/>
          </a:xfrm>
          <a:prstGeom prst="rect">
            <a:avLst/>
          </a:prstGeom>
        </p:spPr>
      </p:pic>
      <p:sp>
        <p:nvSpPr>
          <p:cNvPr id="2" name="Title 1">
            <a:extLst>
              <a:ext uri="{FF2B5EF4-FFF2-40B4-BE49-F238E27FC236}">
                <a16:creationId xmlns:a16="http://schemas.microsoft.com/office/drawing/2014/main" id="{9AAAFA18-5D18-464E-93EF-84D43657F5B3}"/>
              </a:ext>
            </a:extLst>
          </p:cNvPr>
          <p:cNvSpPr>
            <a:spLocks noGrp="1"/>
          </p:cNvSpPr>
          <p:nvPr>
            <p:ph type="title"/>
          </p:nvPr>
        </p:nvSpPr>
        <p:spPr/>
        <p:txBody>
          <a:bodyPr/>
          <a:lstStyle/>
          <a:p>
            <a:r>
              <a:rPr lang="en-US" dirty="0">
                <a:latin typeface="Century Gothic Bold"/>
                <a:ea typeface="MS PGothic"/>
              </a:rPr>
              <a:t>Project Completion</a:t>
            </a:r>
            <a:endParaRPr lang="en-US" dirty="0"/>
          </a:p>
        </p:txBody>
      </p:sp>
      <p:cxnSp>
        <p:nvCxnSpPr>
          <p:cNvPr id="7" name="Straight Arrow Connector 6">
            <a:extLst>
              <a:ext uri="{FF2B5EF4-FFF2-40B4-BE49-F238E27FC236}">
                <a16:creationId xmlns:a16="http://schemas.microsoft.com/office/drawing/2014/main" id="{F548A6C1-3A52-D948-2C8C-25B51D6B4BF7}"/>
              </a:ext>
            </a:extLst>
          </p:cNvPr>
          <p:cNvCxnSpPr>
            <a:cxnSpLocks/>
          </p:cNvCxnSpPr>
          <p:nvPr/>
        </p:nvCxnSpPr>
        <p:spPr>
          <a:xfrm flipH="1" flipV="1">
            <a:off x="7219315" y="4290061"/>
            <a:ext cx="563245" cy="7188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EE318F9-375E-FD53-1B53-132D2C19957A}"/>
              </a:ext>
            </a:extLst>
          </p:cNvPr>
          <p:cNvSpPr txBox="1"/>
          <p:nvPr/>
        </p:nvSpPr>
        <p:spPr>
          <a:xfrm>
            <a:off x="7782560" y="5008880"/>
            <a:ext cx="2301991" cy="400110"/>
          </a:xfrm>
          <a:prstGeom prst="rect">
            <a:avLst/>
          </a:prstGeom>
          <a:noFill/>
          <a:ln>
            <a:solidFill>
              <a:schemeClr val="tx1"/>
            </a:solidFill>
          </a:ln>
        </p:spPr>
        <p:txBody>
          <a:bodyPr wrap="square" rtlCol="0">
            <a:spAutoFit/>
          </a:bodyPr>
          <a:lstStyle/>
          <a:p>
            <a:pPr algn="l"/>
            <a:r>
              <a:rPr lang="en-US" sz="2000" dirty="0">
                <a:latin typeface="+mj-lt"/>
              </a:rPr>
              <a:t>Survey Questions</a:t>
            </a:r>
          </a:p>
        </p:txBody>
      </p:sp>
    </p:spTree>
    <p:extLst>
      <p:ext uri="{BB962C8B-B14F-4D97-AF65-F5344CB8AC3E}">
        <p14:creationId xmlns:p14="http://schemas.microsoft.com/office/powerpoint/2010/main" val="2072515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029" y="2605603"/>
            <a:ext cx="10515600" cy="1325563"/>
          </a:xfrm>
        </p:spPr>
        <p:txBody>
          <a:bodyPr>
            <a:normAutofit/>
          </a:bodyPr>
          <a:lstStyle/>
          <a:p>
            <a:pPr algn="ctr"/>
            <a:r>
              <a:rPr lang="en-US" sz="8000" dirty="0">
                <a:latin typeface="Futura Std Book" panose="020B0502020204020303" pitchFamily="34" charset="0"/>
              </a:rPr>
              <a:t>THANK YOU</a:t>
            </a:r>
          </a:p>
        </p:txBody>
      </p:sp>
    </p:spTree>
    <p:extLst>
      <p:ext uri="{BB962C8B-B14F-4D97-AF65-F5344CB8AC3E}">
        <p14:creationId xmlns:p14="http://schemas.microsoft.com/office/powerpoint/2010/main" val="3774824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CAE2-D304-4B35-8DF7-BEFFA15459BD}"/>
              </a:ext>
            </a:extLst>
          </p:cNvPr>
          <p:cNvSpPr>
            <a:spLocks noGrp="1"/>
          </p:cNvSpPr>
          <p:nvPr>
            <p:ph type="title"/>
          </p:nvPr>
        </p:nvSpPr>
        <p:spPr>
          <a:xfrm>
            <a:off x="406400" y="330200"/>
            <a:ext cx="10972800" cy="655636"/>
          </a:xfrm>
        </p:spPr>
        <p:txBody>
          <a:bodyPr/>
          <a:lstStyle/>
          <a:p>
            <a:r>
              <a:rPr lang="en-US" dirty="0"/>
              <a:t>Personalized Settings – Notifications on Requests</a:t>
            </a:r>
          </a:p>
        </p:txBody>
      </p:sp>
      <p:pic>
        <p:nvPicPr>
          <p:cNvPr id="6" name="Picture 5">
            <a:extLst>
              <a:ext uri="{FF2B5EF4-FFF2-40B4-BE49-F238E27FC236}">
                <a16:creationId xmlns:a16="http://schemas.microsoft.com/office/drawing/2014/main" id="{C6B7C606-5473-4F5A-9817-E43AFBA5D4A3}"/>
              </a:ext>
            </a:extLst>
          </p:cNvPr>
          <p:cNvPicPr>
            <a:picLocks noChangeAspect="1"/>
          </p:cNvPicPr>
          <p:nvPr/>
        </p:nvPicPr>
        <p:blipFill>
          <a:blip r:embed="rId2"/>
          <a:stretch>
            <a:fillRect/>
          </a:stretch>
        </p:blipFill>
        <p:spPr>
          <a:xfrm>
            <a:off x="757245" y="1256944"/>
            <a:ext cx="10046879" cy="4774000"/>
          </a:xfrm>
          <a:prstGeom prst="rect">
            <a:avLst/>
          </a:prstGeom>
        </p:spPr>
      </p:pic>
      <p:sp>
        <p:nvSpPr>
          <p:cNvPr id="3" name="Rectangle 2">
            <a:extLst>
              <a:ext uri="{FF2B5EF4-FFF2-40B4-BE49-F238E27FC236}">
                <a16:creationId xmlns:a16="http://schemas.microsoft.com/office/drawing/2014/main" id="{D2C85038-BE31-A371-2D05-2BBE9944ED81}"/>
              </a:ext>
            </a:extLst>
          </p:cNvPr>
          <p:cNvSpPr/>
          <p:nvPr/>
        </p:nvSpPr>
        <p:spPr>
          <a:xfrm>
            <a:off x="406400" y="985836"/>
            <a:ext cx="11137678" cy="514267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379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290E-9834-4851-B1B9-DB287ADF2239}"/>
              </a:ext>
            </a:extLst>
          </p:cNvPr>
          <p:cNvSpPr>
            <a:spLocks noGrp="1"/>
          </p:cNvSpPr>
          <p:nvPr>
            <p:ph type="title"/>
          </p:nvPr>
        </p:nvSpPr>
        <p:spPr>
          <a:xfrm>
            <a:off x="355822" y="215024"/>
            <a:ext cx="10972800" cy="655636"/>
          </a:xfrm>
        </p:spPr>
        <p:txBody>
          <a:bodyPr/>
          <a:lstStyle/>
          <a:p>
            <a:r>
              <a:rPr lang="en-US" dirty="0"/>
              <a:t>Notifications on Reviews</a:t>
            </a:r>
          </a:p>
        </p:txBody>
      </p:sp>
      <p:pic>
        <p:nvPicPr>
          <p:cNvPr id="6" name="Picture 5">
            <a:extLst>
              <a:ext uri="{FF2B5EF4-FFF2-40B4-BE49-F238E27FC236}">
                <a16:creationId xmlns:a16="http://schemas.microsoft.com/office/drawing/2014/main" id="{3226AF19-AB85-4F99-8154-49699DBC640D}"/>
              </a:ext>
            </a:extLst>
          </p:cNvPr>
          <p:cNvPicPr>
            <a:picLocks noChangeAspect="1"/>
          </p:cNvPicPr>
          <p:nvPr/>
        </p:nvPicPr>
        <p:blipFill>
          <a:blip r:embed="rId2"/>
          <a:stretch>
            <a:fillRect/>
          </a:stretch>
        </p:blipFill>
        <p:spPr>
          <a:xfrm>
            <a:off x="227908" y="4849188"/>
            <a:ext cx="9154169" cy="1338425"/>
          </a:xfrm>
          <a:prstGeom prst="rect">
            <a:avLst/>
          </a:prstGeom>
        </p:spPr>
      </p:pic>
      <p:pic>
        <p:nvPicPr>
          <p:cNvPr id="8" name="Picture 7">
            <a:extLst>
              <a:ext uri="{FF2B5EF4-FFF2-40B4-BE49-F238E27FC236}">
                <a16:creationId xmlns:a16="http://schemas.microsoft.com/office/drawing/2014/main" id="{5EF04E3B-92DD-49D8-833B-4D73DDA56F53}"/>
              </a:ext>
            </a:extLst>
          </p:cNvPr>
          <p:cNvPicPr>
            <a:picLocks noChangeAspect="1"/>
          </p:cNvPicPr>
          <p:nvPr/>
        </p:nvPicPr>
        <p:blipFill>
          <a:blip r:embed="rId3"/>
          <a:stretch>
            <a:fillRect/>
          </a:stretch>
        </p:blipFill>
        <p:spPr>
          <a:xfrm>
            <a:off x="2627421" y="1207321"/>
            <a:ext cx="5769628" cy="3790735"/>
          </a:xfrm>
          <a:prstGeom prst="rect">
            <a:avLst/>
          </a:prstGeom>
        </p:spPr>
      </p:pic>
      <p:pic>
        <p:nvPicPr>
          <p:cNvPr id="10" name="Picture 9">
            <a:extLst>
              <a:ext uri="{FF2B5EF4-FFF2-40B4-BE49-F238E27FC236}">
                <a16:creationId xmlns:a16="http://schemas.microsoft.com/office/drawing/2014/main" id="{03BA8563-3552-44C6-8E21-8EDAAF019061}"/>
              </a:ext>
            </a:extLst>
          </p:cNvPr>
          <p:cNvPicPr>
            <a:picLocks noChangeAspect="1"/>
          </p:cNvPicPr>
          <p:nvPr/>
        </p:nvPicPr>
        <p:blipFill>
          <a:blip r:embed="rId4"/>
          <a:stretch>
            <a:fillRect/>
          </a:stretch>
        </p:blipFill>
        <p:spPr>
          <a:xfrm>
            <a:off x="8240455" y="4651928"/>
            <a:ext cx="3200847" cy="1338425"/>
          </a:xfrm>
          <a:prstGeom prst="rect">
            <a:avLst/>
          </a:prstGeom>
        </p:spPr>
      </p:pic>
      <p:sp>
        <p:nvSpPr>
          <p:cNvPr id="3" name="Rectangle 2">
            <a:extLst>
              <a:ext uri="{FF2B5EF4-FFF2-40B4-BE49-F238E27FC236}">
                <a16:creationId xmlns:a16="http://schemas.microsoft.com/office/drawing/2014/main" id="{0E4F7257-9A0B-BEBD-DCE8-0880E96B5D10}"/>
              </a:ext>
            </a:extLst>
          </p:cNvPr>
          <p:cNvSpPr/>
          <p:nvPr/>
        </p:nvSpPr>
        <p:spPr>
          <a:xfrm>
            <a:off x="355822" y="1207321"/>
            <a:ext cx="11137678" cy="514267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1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0E9F-068F-4C7E-A606-F19F407A8C39}"/>
              </a:ext>
            </a:extLst>
          </p:cNvPr>
          <p:cNvSpPr>
            <a:spLocks noGrp="1"/>
          </p:cNvSpPr>
          <p:nvPr>
            <p:ph type="ctrTitle"/>
          </p:nvPr>
        </p:nvSpPr>
        <p:spPr>
          <a:xfrm>
            <a:off x="4376304" y="2444938"/>
            <a:ext cx="3439392" cy="1323439"/>
          </a:xfrm>
        </p:spPr>
        <p:txBody>
          <a:bodyPr/>
          <a:lstStyle/>
          <a:p>
            <a:r>
              <a:rPr lang="en-US" dirty="0"/>
              <a:t>Dashboard and Forms</a:t>
            </a:r>
          </a:p>
        </p:txBody>
      </p:sp>
    </p:spTree>
    <p:extLst>
      <p:ext uri="{BB962C8B-B14F-4D97-AF65-F5344CB8AC3E}">
        <p14:creationId xmlns:p14="http://schemas.microsoft.com/office/powerpoint/2010/main" val="134737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0F437-92C9-DAF6-51E0-B61265C779A7}"/>
              </a:ext>
            </a:extLst>
          </p:cNvPr>
          <p:cNvSpPr>
            <a:spLocks noGrp="1"/>
          </p:cNvSpPr>
          <p:nvPr>
            <p:ph type="title"/>
          </p:nvPr>
        </p:nvSpPr>
        <p:spPr>
          <a:xfrm>
            <a:off x="419419" y="286705"/>
            <a:ext cx="10972800" cy="655636"/>
          </a:xfrm>
        </p:spPr>
        <p:txBody>
          <a:bodyPr/>
          <a:lstStyle/>
          <a:p>
            <a:r>
              <a:rPr lang="en-US" dirty="0">
                <a:latin typeface="Century Gothic Bold"/>
                <a:ea typeface="MS PGothic"/>
              </a:rPr>
              <a:t>Dashboard </a:t>
            </a:r>
            <a:endParaRPr lang="en-US" dirty="0"/>
          </a:p>
        </p:txBody>
      </p:sp>
      <p:pic>
        <p:nvPicPr>
          <p:cNvPr id="5" name="Picture 5" descr="Graphical user interface, application&#10;&#10;Description automatically generated">
            <a:extLst>
              <a:ext uri="{FF2B5EF4-FFF2-40B4-BE49-F238E27FC236}">
                <a16:creationId xmlns:a16="http://schemas.microsoft.com/office/drawing/2014/main" id="{B6F71C99-11BB-5D48-7789-7DE0410418DD}"/>
              </a:ext>
            </a:extLst>
          </p:cNvPr>
          <p:cNvPicPr>
            <a:picLocks noChangeAspect="1"/>
          </p:cNvPicPr>
          <p:nvPr/>
        </p:nvPicPr>
        <p:blipFill>
          <a:blip r:embed="rId2"/>
          <a:stretch>
            <a:fillRect/>
          </a:stretch>
        </p:blipFill>
        <p:spPr>
          <a:xfrm>
            <a:off x="565068" y="1244507"/>
            <a:ext cx="10681503" cy="4998970"/>
          </a:xfrm>
          <a:prstGeom prst="rect">
            <a:avLst/>
          </a:prstGeom>
        </p:spPr>
      </p:pic>
      <p:sp>
        <p:nvSpPr>
          <p:cNvPr id="3" name="Rectangle 2">
            <a:extLst>
              <a:ext uri="{FF2B5EF4-FFF2-40B4-BE49-F238E27FC236}">
                <a16:creationId xmlns:a16="http://schemas.microsoft.com/office/drawing/2014/main" id="{A5C93D9E-5068-D63C-E084-392595750EF6}"/>
              </a:ext>
            </a:extLst>
          </p:cNvPr>
          <p:cNvSpPr/>
          <p:nvPr/>
        </p:nvSpPr>
        <p:spPr>
          <a:xfrm>
            <a:off x="444500" y="1130300"/>
            <a:ext cx="11315700" cy="5113177"/>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822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5F85-26FE-4D90-8980-F0A3DB167520}"/>
              </a:ext>
            </a:extLst>
          </p:cNvPr>
          <p:cNvSpPr>
            <a:spLocks noGrp="1"/>
          </p:cNvSpPr>
          <p:nvPr>
            <p:ph type="title"/>
          </p:nvPr>
        </p:nvSpPr>
        <p:spPr>
          <a:xfrm>
            <a:off x="372440" y="317805"/>
            <a:ext cx="10972800" cy="655636"/>
          </a:xfrm>
        </p:spPr>
        <p:txBody>
          <a:bodyPr/>
          <a:lstStyle/>
          <a:p>
            <a:r>
              <a:rPr lang="en-US" dirty="0"/>
              <a:t>Dashboard</a:t>
            </a:r>
          </a:p>
        </p:txBody>
      </p:sp>
      <p:cxnSp>
        <p:nvCxnSpPr>
          <p:cNvPr id="14" name="Straight Arrow Connector 13">
            <a:extLst>
              <a:ext uri="{FF2B5EF4-FFF2-40B4-BE49-F238E27FC236}">
                <a16:creationId xmlns:a16="http://schemas.microsoft.com/office/drawing/2014/main" id="{DE457897-BD1B-4D8E-8DEB-06DDFE887940}"/>
              </a:ext>
            </a:extLst>
          </p:cNvPr>
          <p:cNvCxnSpPr>
            <a:cxnSpLocks/>
          </p:cNvCxnSpPr>
          <p:nvPr/>
        </p:nvCxnSpPr>
        <p:spPr>
          <a:xfrm flipV="1">
            <a:off x="4978810" y="4348593"/>
            <a:ext cx="2015163" cy="851387"/>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2A7FA5B-94B7-431A-BE1D-575B00ABF691}"/>
              </a:ext>
            </a:extLst>
          </p:cNvPr>
          <p:cNvSpPr txBox="1"/>
          <p:nvPr/>
        </p:nvSpPr>
        <p:spPr>
          <a:xfrm>
            <a:off x="6362724" y="1762539"/>
            <a:ext cx="5130776" cy="707886"/>
          </a:xfrm>
          <a:prstGeom prst="rect">
            <a:avLst/>
          </a:prstGeom>
          <a:noFill/>
        </p:spPr>
        <p:txBody>
          <a:bodyPr wrap="square" rtlCol="0">
            <a:spAutoFit/>
          </a:bodyPr>
          <a:lstStyle/>
          <a:p>
            <a:pPr algn="ctr"/>
            <a:r>
              <a:rPr lang="en-US" sz="2000" dirty="0">
                <a:latin typeface="+mj-lt"/>
              </a:rPr>
              <a:t>Global Search – Including Archive Projects</a:t>
            </a:r>
          </a:p>
        </p:txBody>
      </p:sp>
      <p:sp>
        <p:nvSpPr>
          <p:cNvPr id="19" name="TextBox 18">
            <a:extLst>
              <a:ext uri="{FF2B5EF4-FFF2-40B4-BE49-F238E27FC236}">
                <a16:creationId xmlns:a16="http://schemas.microsoft.com/office/drawing/2014/main" id="{FDEBD05D-81A2-4A3C-941E-F237D4519811}"/>
              </a:ext>
            </a:extLst>
          </p:cNvPr>
          <p:cNvSpPr txBox="1"/>
          <p:nvPr/>
        </p:nvSpPr>
        <p:spPr>
          <a:xfrm>
            <a:off x="7116959" y="4083813"/>
            <a:ext cx="2624436" cy="400110"/>
          </a:xfrm>
          <a:prstGeom prst="rect">
            <a:avLst/>
          </a:prstGeom>
          <a:noFill/>
        </p:spPr>
        <p:txBody>
          <a:bodyPr wrap="square" rtlCol="0">
            <a:spAutoFit/>
          </a:bodyPr>
          <a:lstStyle/>
          <a:p>
            <a:pPr algn="l"/>
            <a:r>
              <a:rPr lang="en-US" sz="2000" dirty="0">
                <a:latin typeface="+mj-lt"/>
              </a:rPr>
              <a:t>In-App Notifications</a:t>
            </a:r>
          </a:p>
        </p:txBody>
      </p:sp>
      <p:sp>
        <p:nvSpPr>
          <p:cNvPr id="20" name="TextBox 19">
            <a:extLst>
              <a:ext uri="{FF2B5EF4-FFF2-40B4-BE49-F238E27FC236}">
                <a16:creationId xmlns:a16="http://schemas.microsoft.com/office/drawing/2014/main" id="{B1ED6C67-62A4-4212-9C84-B089B4BC846B}"/>
              </a:ext>
            </a:extLst>
          </p:cNvPr>
          <p:cNvSpPr txBox="1"/>
          <p:nvPr/>
        </p:nvSpPr>
        <p:spPr>
          <a:xfrm>
            <a:off x="7746387" y="5822456"/>
            <a:ext cx="4273554" cy="400110"/>
          </a:xfrm>
          <a:prstGeom prst="rect">
            <a:avLst/>
          </a:prstGeom>
          <a:noFill/>
        </p:spPr>
        <p:txBody>
          <a:bodyPr wrap="square" rtlCol="0">
            <a:spAutoFit/>
          </a:bodyPr>
          <a:lstStyle/>
          <a:p>
            <a:pPr algn="l"/>
            <a:r>
              <a:rPr lang="en-US" sz="2000" dirty="0">
                <a:latin typeface="+mj-lt"/>
              </a:rPr>
              <a:t>Personal Settings</a:t>
            </a:r>
          </a:p>
        </p:txBody>
      </p:sp>
      <p:pic>
        <p:nvPicPr>
          <p:cNvPr id="3" name="Picture 3" descr="Graphical user interface, application&#10;&#10;Description automatically generated">
            <a:extLst>
              <a:ext uri="{FF2B5EF4-FFF2-40B4-BE49-F238E27FC236}">
                <a16:creationId xmlns:a16="http://schemas.microsoft.com/office/drawing/2014/main" id="{49894108-9C4B-1A4B-F0A9-0C5656ECD979}"/>
              </a:ext>
            </a:extLst>
          </p:cNvPr>
          <p:cNvPicPr>
            <a:picLocks noChangeAspect="1"/>
          </p:cNvPicPr>
          <p:nvPr/>
        </p:nvPicPr>
        <p:blipFill>
          <a:blip r:embed="rId2"/>
          <a:stretch>
            <a:fillRect/>
          </a:stretch>
        </p:blipFill>
        <p:spPr>
          <a:xfrm>
            <a:off x="3348173" y="1305254"/>
            <a:ext cx="1507651" cy="4917312"/>
          </a:xfrm>
          <a:prstGeom prst="rect">
            <a:avLst/>
          </a:prstGeom>
        </p:spPr>
      </p:pic>
      <p:sp>
        <p:nvSpPr>
          <p:cNvPr id="4" name="TextBox 3">
            <a:extLst>
              <a:ext uri="{FF2B5EF4-FFF2-40B4-BE49-F238E27FC236}">
                <a16:creationId xmlns:a16="http://schemas.microsoft.com/office/drawing/2014/main" id="{FCB2C404-5C42-B1D7-0A35-BB3C4AFB7CEF}"/>
              </a:ext>
            </a:extLst>
          </p:cNvPr>
          <p:cNvSpPr txBox="1"/>
          <p:nvPr/>
        </p:nvSpPr>
        <p:spPr>
          <a:xfrm>
            <a:off x="875817" y="2527964"/>
            <a:ext cx="26178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ea typeface="ＭＳ Ｐゴシック"/>
              </a:rPr>
              <a:t>Reviews</a:t>
            </a:r>
          </a:p>
          <a:p>
            <a:endParaRPr lang="en-US" sz="2000" dirty="0">
              <a:latin typeface="+mj-lt"/>
            </a:endParaRPr>
          </a:p>
        </p:txBody>
      </p:sp>
      <p:sp>
        <p:nvSpPr>
          <p:cNvPr id="5" name="TextBox 4">
            <a:extLst>
              <a:ext uri="{FF2B5EF4-FFF2-40B4-BE49-F238E27FC236}">
                <a16:creationId xmlns:a16="http://schemas.microsoft.com/office/drawing/2014/main" id="{D97B2402-688D-AFAA-6356-BF70E6382DCD}"/>
              </a:ext>
            </a:extLst>
          </p:cNvPr>
          <p:cNvSpPr txBox="1"/>
          <p:nvPr/>
        </p:nvSpPr>
        <p:spPr>
          <a:xfrm>
            <a:off x="605214" y="4483923"/>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ea typeface="ＭＳ Ｐゴシック"/>
              </a:rPr>
              <a:t>Real-time Reporting</a:t>
            </a:r>
            <a:endParaRPr lang="en-US" sz="2000" dirty="0">
              <a:latin typeface="+mj-lt"/>
            </a:endParaRPr>
          </a:p>
        </p:txBody>
      </p:sp>
      <p:cxnSp>
        <p:nvCxnSpPr>
          <p:cNvPr id="6" name="Straight Arrow Connector 5">
            <a:extLst>
              <a:ext uri="{FF2B5EF4-FFF2-40B4-BE49-F238E27FC236}">
                <a16:creationId xmlns:a16="http://schemas.microsoft.com/office/drawing/2014/main" id="{2FE2B449-0AC2-E204-0A3A-81F927E53D7A}"/>
              </a:ext>
            </a:extLst>
          </p:cNvPr>
          <p:cNvCxnSpPr/>
          <p:nvPr/>
        </p:nvCxnSpPr>
        <p:spPr>
          <a:xfrm flipV="1">
            <a:off x="2021421" y="3529855"/>
            <a:ext cx="1203766" cy="860386"/>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DED72E2-6E6A-210D-61B7-750D7592A75C}"/>
              </a:ext>
            </a:extLst>
          </p:cNvPr>
          <p:cNvCxnSpPr/>
          <p:nvPr/>
        </p:nvCxnSpPr>
        <p:spPr>
          <a:xfrm flipV="1">
            <a:off x="1110204" y="2910435"/>
            <a:ext cx="2149031" cy="11575"/>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6FAF23E-2369-4A0E-B90D-6BDF7C6892FC}"/>
              </a:ext>
            </a:extLst>
          </p:cNvPr>
          <p:cNvCxnSpPr/>
          <p:nvPr/>
        </p:nvCxnSpPr>
        <p:spPr>
          <a:xfrm>
            <a:off x="4392103" y="2162329"/>
            <a:ext cx="2414727" cy="0"/>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19419B2D-81FB-A2F2-EB1E-7065F4B076D7}"/>
              </a:ext>
            </a:extLst>
          </p:cNvPr>
          <p:cNvSpPr/>
          <p:nvPr/>
        </p:nvSpPr>
        <p:spPr>
          <a:xfrm>
            <a:off x="355822" y="1207321"/>
            <a:ext cx="11137678" cy="514267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1E53DE2-B570-4406-AD07-22DEE1A6E7AB}"/>
              </a:ext>
            </a:extLst>
          </p:cNvPr>
          <p:cNvCxnSpPr>
            <a:cxnSpLocks/>
          </p:cNvCxnSpPr>
          <p:nvPr/>
        </p:nvCxnSpPr>
        <p:spPr>
          <a:xfrm>
            <a:off x="4672217" y="6097311"/>
            <a:ext cx="2847566" cy="0"/>
          </a:xfrm>
          <a:prstGeom prst="straightConnector1">
            <a:avLst/>
          </a:prstGeom>
          <a:ln>
            <a:solidFill>
              <a:srgbClr val="E8911E"/>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61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Futura Std Heavy" panose="020B0502020204020303" pitchFamily="34" charset="0"/>
              </a:rPr>
              <a:t>Forms</a:t>
            </a:r>
          </a:p>
        </p:txBody>
      </p:sp>
      <p:sp>
        <p:nvSpPr>
          <p:cNvPr id="6" name="TextBox 5">
            <a:extLst>
              <a:ext uri="{FF2B5EF4-FFF2-40B4-BE49-F238E27FC236}">
                <a16:creationId xmlns:a16="http://schemas.microsoft.com/office/drawing/2014/main" id="{67F5BA62-14B9-4F7E-9AFD-94B9E8F1FAC2}"/>
              </a:ext>
            </a:extLst>
          </p:cNvPr>
          <p:cNvSpPr txBox="1"/>
          <p:nvPr/>
        </p:nvSpPr>
        <p:spPr>
          <a:xfrm>
            <a:off x="6176356" y="5584438"/>
            <a:ext cx="6094674" cy="646331"/>
          </a:xfrm>
          <a:prstGeom prst="rect">
            <a:avLst/>
          </a:prstGeom>
          <a:noFill/>
        </p:spPr>
        <p:txBody>
          <a:bodyPr wrap="square">
            <a:spAutoFit/>
          </a:bodyPr>
          <a:lstStyle/>
          <a:p>
            <a:r>
              <a:rPr lang="en-US" i="1" dirty="0">
                <a:latin typeface="Futura Std Book" panose="020B0502020204020303" pitchFamily="34" charset="0"/>
              </a:rPr>
              <a:t>Note</a:t>
            </a:r>
            <a:r>
              <a:rPr lang="en-US" dirty="0">
                <a:latin typeface="Futura Std Book" panose="020B0502020204020303" pitchFamily="34" charset="0"/>
              </a:rPr>
              <a:t>: Form availability is dependent on market use. Forms are customizable based on goals and usage.</a:t>
            </a:r>
            <a:endParaRPr lang="en-US" sz="1800" dirty="0">
              <a:latin typeface="Futura Std Book" panose="020B0502020204020303" pitchFamily="34" charset="0"/>
            </a:endParaRPr>
          </a:p>
        </p:txBody>
      </p:sp>
      <p:pic>
        <p:nvPicPr>
          <p:cNvPr id="7" name="Picture 6">
            <a:extLst>
              <a:ext uri="{FF2B5EF4-FFF2-40B4-BE49-F238E27FC236}">
                <a16:creationId xmlns:a16="http://schemas.microsoft.com/office/drawing/2014/main" id="{7E1AAE17-9B1D-E1FC-7963-035DF92A7428}"/>
              </a:ext>
            </a:extLst>
          </p:cNvPr>
          <p:cNvPicPr>
            <a:picLocks noChangeAspect="1"/>
          </p:cNvPicPr>
          <p:nvPr/>
        </p:nvPicPr>
        <p:blipFill>
          <a:blip r:embed="rId2"/>
          <a:stretch>
            <a:fillRect/>
          </a:stretch>
        </p:blipFill>
        <p:spPr>
          <a:xfrm>
            <a:off x="530087" y="1065441"/>
            <a:ext cx="5646269" cy="5029200"/>
          </a:xfrm>
          <a:prstGeom prst="rect">
            <a:avLst/>
          </a:prstGeom>
        </p:spPr>
      </p:pic>
    </p:spTree>
    <p:extLst>
      <p:ext uri="{BB962C8B-B14F-4D97-AF65-F5344CB8AC3E}">
        <p14:creationId xmlns:p14="http://schemas.microsoft.com/office/powerpoint/2010/main" val="2097296240"/>
      </p:ext>
    </p:extLst>
  </p:cSld>
  <p:clrMapOvr>
    <a:masterClrMapping/>
  </p:clrMapOvr>
</p:sld>
</file>

<file path=ppt/theme/theme1.xml><?xml version="1.0" encoding="utf-8"?>
<a:theme xmlns:a="http://schemas.openxmlformats.org/drawingml/2006/main" name="Theme1">
  <a:themeElements>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81C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500" dirty="0" smtClean="0">
            <a:latin typeface="+mj-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D3F5CB40-4F45-4B3A-9C1D-F3F0F599A046}" vid="{269B3814-980F-40DA-8C32-6C18684027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10.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2.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3.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4.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5.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6.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7.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8.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ppt/theme/themeOverride9.xml><?xml version="1.0" encoding="utf-8"?>
<a:themeOverride xmlns:a="http://schemas.openxmlformats.org/drawingml/2006/main">
  <a:clrScheme name="ZOLL">
    <a:dk1>
      <a:srgbClr val="000000"/>
    </a:dk1>
    <a:lt1>
      <a:srgbClr val="FFFFFF"/>
    </a:lt1>
    <a:dk2>
      <a:srgbClr val="004469"/>
    </a:dk2>
    <a:lt2>
      <a:srgbClr val="FFFFFF"/>
    </a:lt2>
    <a:accent1>
      <a:srgbClr val="0083C7"/>
    </a:accent1>
    <a:accent2>
      <a:srgbClr val="BDD330"/>
    </a:accent2>
    <a:accent3>
      <a:srgbClr val="7768A2"/>
    </a:accent3>
    <a:accent4>
      <a:srgbClr val="E89041"/>
    </a:accent4>
    <a:accent5>
      <a:srgbClr val="004469"/>
    </a:accent5>
    <a:accent6>
      <a:srgbClr val="7768A2"/>
    </a:accent6>
    <a:hlink>
      <a:srgbClr val="0083C7"/>
    </a:hlink>
    <a:folHlink>
      <a:srgbClr val="BDD330"/>
    </a:folHlink>
  </a:clrScheme>
</a:themeOverride>
</file>

<file path=docProps/app.xml><?xml version="1.0" encoding="utf-8"?>
<Properties xmlns="http://schemas.openxmlformats.org/officeDocument/2006/extended-properties" xmlns:vt="http://schemas.openxmlformats.org/officeDocument/2006/docPropsVTypes">
  <Template>Theme1</Template>
  <TotalTime>13306</TotalTime>
  <Words>1146</Words>
  <Application>Microsoft Office PowerPoint</Application>
  <PresentationFormat>Widescreen</PresentationFormat>
  <Paragraphs>162</Paragraphs>
  <Slides>33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Century Gothic</vt:lpstr>
      <vt:lpstr>Century Gothic Bold</vt:lpstr>
      <vt:lpstr>Futura Std Book</vt:lpstr>
      <vt:lpstr>Futura Std Heavy</vt:lpstr>
      <vt:lpstr>Futura Std Medium</vt:lpstr>
      <vt:lpstr>Tw Cen MT</vt:lpstr>
      <vt:lpstr>Theme1</vt:lpstr>
      <vt:lpstr>Lytho</vt:lpstr>
      <vt:lpstr>Personalized Settings</vt:lpstr>
      <vt:lpstr>Personalized Settings</vt:lpstr>
      <vt:lpstr>Personalized Settings – Notifications on Requests</vt:lpstr>
      <vt:lpstr>Notifications on Reviews</vt:lpstr>
      <vt:lpstr>Dashboard and Forms</vt:lpstr>
      <vt:lpstr>Dashboard </vt:lpstr>
      <vt:lpstr>Dashboard</vt:lpstr>
      <vt:lpstr>Forms</vt:lpstr>
      <vt:lpstr>Submitting a Request</vt:lpstr>
      <vt:lpstr>Types of Projects</vt:lpstr>
      <vt:lpstr>Project Requests</vt:lpstr>
      <vt:lpstr>Creating a Request</vt:lpstr>
      <vt:lpstr>Duplicating a Request</vt:lpstr>
      <vt:lpstr>Modifying a Request</vt:lpstr>
      <vt:lpstr>Sharing a Request</vt:lpstr>
      <vt:lpstr>Viewing a Shared Request</vt:lpstr>
      <vt:lpstr>Declined Requests</vt:lpstr>
      <vt:lpstr>Managing Your Projects</vt:lpstr>
      <vt:lpstr>Accepted Request Details</vt:lpstr>
      <vt:lpstr>Project Status and Progression</vt:lpstr>
      <vt:lpstr>Review</vt:lpstr>
      <vt:lpstr>Accessing Your Review</vt:lpstr>
      <vt:lpstr>Review Space</vt:lpstr>
      <vt:lpstr>Review Space @Mention</vt:lpstr>
      <vt:lpstr>Approval Status</vt:lpstr>
      <vt:lpstr>Review Process</vt:lpstr>
      <vt:lpstr>Submitting A Review</vt:lpstr>
      <vt:lpstr>Final Asset Delivery</vt:lpstr>
      <vt:lpstr>PowerPoint Presentation</vt:lpstr>
      <vt:lpstr>Final Asset Delivery – Email</vt:lpstr>
      <vt:lpstr>Project Completion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Pearlstein</dc:creator>
  <cp:lastModifiedBy>Alyssa Lamir</cp:lastModifiedBy>
  <cp:revision>44</cp:revision>
  <dcterms:created xsi:type="dcterms:W3CDTF">2020-03-16T12:57:21Z</dcterms:created>
  <dcterms:modified xsi:type="dcterms:W3CDTF">2023-01-25T19:16:23Z</dcterms:modified>
</cp:coreProperties>
</file>